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787" r:id="rId5"/>
  </p:sldMasterIdLst>
  <p:notesMasterIdLst>
    <p:notesMasterId r:id="rId23"/>
  </p:notesMasterIdLst>
  <p:sldIdLst>
    <p:sldId id="257" r:id="rId6"/>
    <p:sldId id="278" r:id="rId7"/>
    <p:sldId id="279" r:id="rId8"/>
    <p:sldId id="258" r:id="rId9"/>
    <p:sldId id="283" r:id="rId10"/>
    <p:sldId id="259" r:id="rId11"/>
    <p:sldId id="265" r:id="rId12"/>
    <p:sldId id="284" r:id="rId13"/>
    <p:sldId id="271" r:id="rId14"/>
    <p:sldId id="264" r:id="rId15"/>
    <p:sldId id="272" r:id="rId16"/>
    <p:sldId id="273" r:id="rId17"/>
    <p:sldId id="281" r:id="rId18"/>
    <p:sldId id="282" r:id="rId19"/>
    <p:sldId id="276" r:id="rId20"/>
    <p:sldId id="270" r:id="rId21"/>
    <p:sldId id="277" r:id="rId22"/>
  </p:sldIdLst>
  <p:sldSz cx="12192000" cy="6858000"/>
  <p:notesSz cx="6858000" cy="91440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zanne Voorn" initials="SV" lastIdx="13" clrIdx="0">
    <p:extLst>
      <p:ext uri="{19B8F6BF-5375-455C-9EA6-DF929625EA0E}">
        <p15:presenceInfo xmlns:p15="http://schemas.microsoft.com/office/powerpoint/2012/main" userId="S-1-5-21-308361149-839452811-4180888438-457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4EA0A67-6E97-48E3-9061-4680FC8AB153}" v="97" dt="2023-06-06T19:21:28.866"/>
    <p1510:client id="{35BCE9E8-3864-A9FE-33CE-15503BCDE0AF}" v="15" dt="2023-06-06T09:30:42.226"/>
    <p1510:client id="{363ECEFF-1B76-B905-A548-E0BE8C7AFB37}" v="17" dt="2023-06-06T19:23:27.286"/>
    <p1510:client id="{40BF2BD2-3555-A293-DB0D-307878EC4F1E}" v="92" dt="2023-06-06T09:23:11.917"/>
    <p1510:client id="{714148D6-0253-F7BD-A16B-EFF5D1B05764}" v="6" dt="2023-06-06T09:33:20.770"/>
    <p1510:client id="{8CA96986-A456-A69C-8756-998830585859}" v="3" dt="2023-06-06T09:20:15.551"/>
    <p1510:client id="{A7E1F4AB-04C7-4B41-9C96-98CF5CE27BB7}" v="66" dt="2023-06-06T10:19:18.327"/>
    <p1510:client id="{B21E8ED0-0364-49D9-BFB9-7332F56DFC86}" v="49" dt="2023-06-06T09:29:21.002"/>
    <p1510:client id="{B23422AD-C3C8-4DC6-8924-ED36DF3D7530}" v="8" vWet="8" dt="2023-06-06T09:09:28.192"/>
    <p1510:client id="{B60640F1-1AB0-4F87-9DF0-08559EF824D1}" v="21" dt="2023-06-05T09:13:21.724"/>
    <p1510:client id="{BF133CDC-05B8-2A3E-0BAB-1979019F36F8}" v="11" dt="2023-06-06T09:39:56.427"/>
    <p1510:client id="{C4B95CAA-CA1C-64F7-E314-FBD9D803CF03}" v="220" dt="2023-06-06T09:07:35.038"/>
    <p1510:client id="{CD3D1B7D-5F85-DFB9-98E9-C2BA4B3DA840}" v="284" dt="2023-06-06T10:29:50.223"/>
    <p1510:client id="{CEE4E070-B310-4B36-8C59-3477D738C52B}" v="35" dt="2023-06-06T19:04:48.841"/>
    <p1510:client id="{D24E19A6-C6DF-08F3-CD5C-790D913109E6}" v="2" dt="2023-06-06T09:36:28.052"/>
    <p1510:client id="{DED5BCE9-19C1-4673-BBE3-A4188B6A5BBB}" v="163" dt="2023-06-06T20:19:52.509"/>
    <p1510:client id="{EF8E2CAB-E595-4E34-985C-D1BF9F3124DD}" v="81" dt="2023-06-06T09:49:24.282"/>
    <p1510:client id="{FFC8A710-6FB5-4667-B02A-56698CF5B712}" v="35" dt="2023-06-06T10:10:26.7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commentAuthors" Target="comment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>
        <a:alpha val="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A78DE3-F15E-43F7-B4BD-E26CE8FE688A}" type="doc">
      <dgm:prSet loTypeId="urn:microsoft.com/office/officeart/2008/layout/VerticalCurvedList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nl-NL"/>
        </a:p>
      </dgm:t>
    </dgm:pt>
    <dgm:pt modelId="{22814131-6240-481F-99F8-0F51E3B4D8E8}">
      <dgm:prSet phldrT="[Tekst]"/>
      <dgm:spPr/>
      <dgm:t>
        <a:bodyPr/>
        <a:lstStyle/>
        <a:p>
          <a:r>
            <a:rPr lang="nl-NL"/>
            <a:t>Betrokkenen</a:t>
          </a:r>
        </a:p>
      </dgm:t>
    </dgm:pt>
    <dgm:pt modelId="{6745495D-1E1B-4E61-9ECD-115F96E2B00F}" type="parTrans" cxnId="{468A1B13-E2C3-4A23-A0B1-57692A9431A1}">
      <dgm:prSet/>
      <dgm:spPr/>
      <dgm:t>
        <a:bodyPr/>
        <a:lstStyle/>
        <a:p>
          <a:endParaRPr lang="nl-NL"/>
        </a:p>
      </dgm:t>
    </dgm:pt>
    <dgm:pt modelId="{A004E73A-C35E-48E3-B7C4-86D0BAC20933}" type="sibTrans" cxnId="{468A1B13-E2C3-4A23-A0B1-57692A9431A1}">
      <dgm:prSet/>
      <dgm:spPr/>
      <dgm:t>
        <a:bodyPr/>
        <a:lstStyle/>
        <a:p>
          <a:endParaRPr lang="nl-NL"/>
        </a:p>
      </dgm:t>
    </dgm:pt>
    <dgm:pt modelId="{456E4919-3429-4B12-AA34-A756760DA3E9}">
      <dgm:prSet phldrT="[Tekst]"/>
      <dgm:spPr/>
      <dgm:t>
        <a:bodyPr/>
        <a:lstStyle/>
        <a:p>
          <a:r>
            <a:rPr lang="nl-NL"/>
            <a:t>Kosten </a:t>
          </a:r>
        </a:p>
      </dgm:t>
    </dgm:pt>
    <dgm:pt modelId="{24D3008E-A4D8-4530-BE5D-AC30C4FF4FF5}" type="parTrans" cxnId="{283ED0D5-A12E-4198-B662-81F3BCFFB6D6}">
      <dgm:prSet/>
      <dgm:spPr/>
      <dgm:t>
        <a:bodyPr/>
        <a:lstStyle/>
        <a:p>
          <a:endParaRPr lang="nl-NL"/>
        </a:p>
      </dgm:t>
    </dgm:pt>
    <dgm:pt modelId="{69D85A65-267F-4539-B756-8C3989EAA1D3}" type="sibTrans" cxnId="{283ED0D5-A12E-4198-B662-81F3BCFFB6D6}">
      <dgm:prSet/>
      <dgm:spPr/>
      <dgm:t>
        <a:bodyPr/>
        <a:lstStyle/>
        <a:p>
          <a:endParaRPr lang="nl-NL"/>
        </a:p>
      </dgm:t>
    </dgm:pt>
    <dgm:pt modelId="{CBF0B73F-9409-4AF7-AFB1-E9A9E732E2CF}">
      <dgm:prSet phldrT="[Tekst]"/>
      <dgm:spPr/>
      <dgm:t>
        <a:bodyPr/>
        <a:lstStyle/>
        <a:p>
          <a:r>
            <a:rPr lang="nl-NL"/>
            <a:t>Tijd</a:t>
          </a:r>
        </a:p>
      </dgm:t>
    </dgm:pt>
    <dgm:pt modelId="{A90231BA-A530-4172-AEAF-3B0EA1104222}" type="parTrans" cxnId="{7A31D9F3-1790-47CB-B93F-71DECEDC1C5E}">
      <dgm:prSet/>
      <dgm:spPr/>
      <dgm:t>
        <a:bodyPr/>
        <a:lstStyle/>
        <a:p>
          <a:endParaRPr lang="nl-NL"/>
        </a:p>
      </dgm:t>
    </dgm:pt>
    <dgm:pt modelId="{314B6428-73E3-4B3C-ABD1-B15B47A283C5}" type="sibTrans" cxnId="{7A31D9F3-1790-47CB-B93F-71DECEDC1C5E}">
      <dgm:prSet/>
      <dgm:spPr/>
      <dgm:t>
        <a:bodyPr/>
        <a:lstStyle/>
        <a:p>
          <a:endParaRPr lang="nl-NL"/>
        </a:p>
      </dgm:t>
    </dgm:pt>
    <dgm:pt modelId="{DDFE1355-8DC8-4413-9776-0C18AC5BB4FC}" type="pres">
      <dgm:prSet presAssocID="{35A78DE3-F15E-43F7-B4BD-E26CE8FE688A}" presName="Name0" presStyleCnt="0">
        <dgm:presLayoutVars>
          <dgm:chMax val="7"/>
          <dgm:chPref val="7"/>
          <dgm:dir/>
        </dgm:presLayoutVars>
      </dgm:prSet>
      <dgm:spPr/>
    </dgm:pt>
    <dgm:pt modelId="{93E69E1D-B03D-4697-B8F8-9E21A2148B59}" type="pres">
      <dgm:prSet presAssocID="{35A78DE3-F15E-43F7-B4BD-E26CE8FE688A}" presName="Name1" presStyleCnt="0"/>
      <dgm:spPr/>
    </dgm:pt>
    <dgm:pt modelId="{D368E4CD-6571-45E7-AB07-BE2E95CAFA94}" type="pres">
      <dgm:prSet presAssocID="{35A78DE3-F15E-43F7-B4BD-E26CE8FE688A}" presName="cycle" presStyleCnt="0"/>
      <dgm:spPr/>
    </dgm:pt>
    <dgm:pt modelId="{09178642-3322-493C-81F2-A1044D75D253}" type="pres">
      <dgm:prSet presAssocID="{35A78DE3-F15E-43F7-B4BD-E26CE8FE688A}" presName="srcNode" presStyleLbl="node1" presStyleIdx="0" presStyleCnt="3"/>
      <dgm:spPr/>
    </dgm:pt>
    <dgm:pt modelId="{E8B94D40-CD76-4EBD-A7BB-04C511C19E18}" type="pres">
      <dgm:prSet presAssocID="{35A78DE3-F15E-43F7-B4BD-E26CE8FE688A}" presName="conn" presStyleLbl="parChTrans1D2" presStyleIdx="0" presStyleCnt="1"/>
      <dgm:spPr/>
    </dgm:pt>
    <dgm:pt modelId="{40A0717B-378F-430E-B361-C42030A83171}" type="pres">
      <dgm:prSet presAssocID="{35A78DE3-F15E-43F7-B4BD-E26CE8FE688A}" presName="extraNode" presStyleLbl="node1" presStyleIdx="0" presStyleCnt="3"/>
      <dgm:spPr/>
    </dgm:pt>
    <dgm:pt modelId="{AE6A7232-2058-445B-B818-3E5C62EDC5B8}" type="pres">
      <dgm:prSet presAssocID="{35A78DE3-F15E-43F7-B4BD-E26CE8FE688A}" presName="dstNode" presStyleLbl="node1" presStyleIdx="0" presStyleCnt="3"/>
      <dgm:spPr/>
    </dgm:pt>
    <dgm:pt modelId="{22D16AE2-FECE-4373-9CC1-229A7A9C565D}" type="pres">
      <dgm:prSet presAssocID="{22814131-6240-481F-99F8-0F51E3B4D8E8}" presName="text_1" presStyleLbl="node1" presStyleIdx="0" presStyleCnt="3">
        <dgm:presLayoutVars>
          <dgm:bulletEnabled val="1"/>
        </dgm:presLayoutVars>
      </dgm:prSet>
      <dgm:spPr/>
    </dgm:pt>
    <dgm:pt modelId="{336CFCF3-78B5-4E88-86A3-D0DB6717E9EA}" type="pres">
      <dgm:prSet presAssocID="{22814131-6240-481F-99F8-0F51E3B4D8E8}" presName="accent_1" presStyleCnt="0"/>
      <dgm:spPr/>
    </dgm:pt>
    <dgm:pt modelId="{344FC9AD-8F9A-4D21-9E9F-930856909D36}" type="pres">
      <dgm:prSet presAssocID="{22814131-6240-481F-99F8-0F51E3B4D8E8}" presName="accentRepeatNode" presStyleLbl="solidFgAcc1" presStyleIdx="0" presStyleCnt="3"/>
      <dgm:spPr/>
    </dgm:pt>
    <dgm:pt modelId="{4D9377A1-D941-46F4-9A37-C56CFFBA7A84}" type="pres">
      <dgm:prSet presAssocID="{456E4919-3429-4B12-AA34-A756760DA3E9}" presName="text_2" presStyleLbl="node1" presStyleIdx="1" presStyleCnt="3">
        <dgm:presLayoutVars>
          <dgm:bulletEnabled val="1"/>
        </dgm:presLayoutVars>
      </dgm:prSet>
      <dgm:spPr/>
    </dgm:pt>
    <dgm:pt modelId="{A744558F-B749-49E0-97B6-E392B7A57EDC}" type="pres">
      <dgm:prSet presAssocID="{456E4919-3429-4B12-AA34-A756760DA3E9}" presName="accent_2" presStyleCnt="0"/>
      <dgm:spPr/>
    </dgm:pt>
    <dgm:pt modelId="{A67A3669-C0BC-43A8-8A99-1C5A640020C5}" type="pres">
      <dgm:prSet presAssocID="{456E4919-3429-4B12-AA34-A756760DA3E9}" presName="accentRepeatNode" presStyleLbl="solidFgAcc1" presStyleIdx="1" presStyleCnt="3"/>
      <dgm:spPr/>
    </dgm:pt>
    <dgm:pt modelId="{2BDF6FD3-4173-42C6-9247-78160A98B0C1}" type="pres">
      <dgm:prSet presAssocID="{CBF0B73F-9409-4AF7-AFB1-E9A9E732E2CF}" presName="text_3" presStyleLbl="node1" presStyleIdx="2" presStyleCnt="3">
        <dgm:presLayoutVars>
          <dgm:bulletEnabled val="1"/>
        </dgm:presLayoutVars>
      </dgm:prSet>
      <dgm:spPr/>
    </dgm:pt>
    <dgm:pt modelId="{18827547-3AE4-4146-81C7-B79BB913A53B}" type="pres">
      <dgm:prSet presAssocID="{CBF0B73F-9409-4AF7-AFB1-E9A9E732E2CF}" presName="accent_3" presStyleCnt="0"/>
      <dgm:spPr/>
    </dgm:pt>
    <dgm:pt modelId="{A124C318-B232-444F-882F-D411B2FEBF18}" type="pres">
      <dgm:prSet presAssocID="{CBF0B73F-9409-4AF7-AFB1-E9A9E732E2CF}" presName="accentRepeatNode" presStyleLbl="solidFgAcc1" presStyleIdx="2" presStyleCnt="3"/>
      <dgm:spPr/>
    </dgm:pt>
  </dgm:ptLst>
  <dgm:cxnLst>
    <dgm:cxn modelId="{468A1B13-E2C3-4A23-A0B1-57692A9431A1}" srcId="{35A78DE3-F15E-43F7-B4BD-E26CE8FE688A}" destId="{22814131-6240-481F-99F8-0F51E3B4D8E8}" srcOrd="0" destOrd="0" parTransId="{6745495D-1E1B-4E61-9ECD-115F96E2B00F}" sibTransId="{A004E73A-C35E-48E3-B7C4-86D0BAC20933}"/>
    <dgm:cxn modelId="{95C4A118-3276-4EBE-ADE9-9C7919BE6ED0}" type="presOf" srcId="{456E4919-3429-4B12-AA34-A756760DA3E9}" destId="{4D9377A1-D941-46F4-9A37-C56CFFBA7A84}" srcOrd="0" destOrd="0" presId="urn:microsoft.com/office/officeart/2008/layout/VerticalCurvedList"/>
    <dgm:cxn modelId="{3AB90644-34C5-4BE0-9E96-25608208E667}" type="presOf" srcId="{A004E73A-C35E-48E3-B7C4-86D0BAC20933}" destId="{E8B94D40-CD76-4EBD-A7BB-04C511C19E18}" srcOrd="0" destOrd="0" presId="urn:microsoft.com/office/officeart/2008/layout/VerticalCurvedList"/>
    <dgm:cxn modelId="{E4189166-8387-4128-B60C-9D11FE0F3415}" type="presOf" srcId="{CBF0B73F-9409-4AF7-AFB1-E9A9E732E2CF}" destId="{2BDF6FD3-4173-42C6-9247-78160A98B0C1}" srcOrd="0" destOrd="0" presId="urn:microsoft.com/office/officeart/2008/layout/VerticalCurvedList"/>
    <dgm:cxn modelId="{28958348-32C9-4D84-A6BF-57D2A8DA6E5D}" type="presOf" srcId="{35A78DE3-F15E-43F7-B4BD-E26CE8FE688A}" destId="{DDFE1355-8DC8-4413-9776-0C18AC5BB4FC}" srcOrd="0" destOrd="0" presId="urn:microsoft.com/office/officeart/2008/layout/VerticalCurvedList"/>
    <dgm:cxn modelId="{283ED0D5-A12E-4198-B662-81F3BCFFB6D6}" srcId="{35A78DE3-F15E-43F7-B4BD-E26CE8FE688A}" destId="{456E4919-3429-4B12-AA34-A756760DA3E9}" srcOrd="1" destOrd="0" parTransId="{24D3008E-A4D8-4530-BE5D-AC30C4FF4FF5}" sibTransId="{69D85A65-267F-4539-B756-8C3989EAA1D3}"/>
    <dgm:cxn modelId="{7A31D9F3-1790-47CB-B93F-71DECEDC1C5E}" srcId="{35A78DE3-F15E-43F7-B4BD-E26CE8FE688A}" destId="{CBF0B73F-9409-4AF7-AFB1-E9A9E732E2CF}" srcOrd="2" destOrd="0" parTransId="{A90231BA-A530-4172-AEAF-3B0EA1104222}" sibTransId="{314B6428-73E3-4B3C-ABD1-B15B47A283C5}"/>
    <dgm:cxn modelId="{1E4603FC-A9A7-4187-B075-650F550DEC1E}" type="presOf" srcId="{22814131-6240-481F-99F8-0F51E3B4D8E8}" destId="{22D16AE2-FECE-4373-9CC1-229A7A9C565D}" srcOrd="0" destOrd="0" presId="urn:microsoft.com/office/officeart/2008/layout/VerticalCurvedList"/>
    <dgm:cxn modelId="{98626E3E-E968-4D84-B623-7A3554824560}" type="presParOf" srcId="{DDFE1355-8DC8-4413-9776-0C18AC5BB4FC}" destId="{93E69E1D-B03D-4697-B8F8-9E21A2148B59}" srcOrd="0" destOrd="0" presId="urn:microsoft.com/office/officeart/2008/layout/VerticalCurvedList"/>
    <dgm:cxn modelId="{551ED94C-BB00-4916-AFF6-1E04F08FCFFC}" type="presParOf" srcId="{93E69E1D-B03D-4697-B8F8-9E21A2148B59}" destId="{D368E4CD-6571-45E7-AB07-BE2E95CAFA94}" srcOrd="0" destOrd="0" presId="urn:microsoft.com/office/officeart/2008/layout/VerticalCurvedList"/>
    <dgm:cxn modelId="{A554E2B8-B7BC-46B1-B402-3EFD3BD3A1C6}" type="presParOf" srcId="{D368E4CD-6571-45E7-AB07-BE2E95CAFA94}" destId="{09178642-3322-493C-81F2-A1044D75D253}" srcOrd="0" destOrd="0" presId="urn:microsoft.com/office/officeart/2008/layout/VerticalCurvedList"/>
    <dgm:cxn modelId="{AC017841-EA0E-42AE-B1FC-9004225DF01A}" type="presParOf" srcId="{D368E4CD-6571-45E7-AB07-BE2E95CAFA94}" destId="{E8B94D40-CD76-4EBD-A7BB-04C511C19E18}" srcOrd="1" destOrd="0" presId="urn:microsoft.com/office/officeart/2008/layout/VerticalCurvedList"/>
    <dgm:cxn modelId="{8EB082F1-F785-4900-9B43-BB1F266A6163}" type="presParOf" srcId="{D368E4CD-6571-45E7-AB07-BE2E95CAFA94}" destId="{40A0717B-378F-430E-B361-C42030A83171}" srcOrd="2" destOrd="0" presId="urn:microsoft.com/office/officeart/2008/layout/VerticalCurvedList"/>
    <dgm:cxn modelId="{0A617202-C5ED-4D9E-867D-BCC911A80761}" type="presParOf" srcId="{D368E4CD-6571-45E7-AB07-BE2E95CAFA94}" destId="{AE6A7232-2058-445B-B818-3E5C62EDC5B8}" srcOrd="3" destOrd="0" presId="urn:microsoft.com/office/officeart/2008/layout/VerticalCurvedList"/>
    <dgm:cxn modelId="{C42492A2-4170-40EA-90F0-98A3AFAB2E2D}" type="presParOf" srcId="{93E69E1D-B03D-4697-B8F8-9E21A2148B59}" destId="{22D16AE2-FECE-4373-9CC1-229A7A9C565D}" srcOrd="1" destOrd="0" presId="urn:microsoft.com/office/officeart/2008/layout/VerticalCurvedList"/>
    <dgm:cxn modelId="{B2C7E28D-946D-4566-8B93-8FC31A32975D}" type="presParOf" srcId="{93E69E1D-B03D-4697-B8F8-9E21A2148B59}" destId="{336CFCF3-78B5-4E88-86A3-D0DB6717E9EA}" srcOrd="2" destOrd="0" presId="urn:microsoft.com/office/officeart/2008/layout/VerticalCurvedList"/>
    <dgm:cxn modelId="{7EA694A8-219A-4EC3-BB6C-D195EF74BBD5}" type="presParOf" srcId="{336CFCF3-78B5-4E88-86A3-D0DB6717E9EA}" destId="{344FC9AD-8F9A-4D21-9E9F-930856909D36}" srcOrd="0" destOrd="0" presId="urn:microsoft.com/office/officeart/2008/layout/VerticalCurvedList"/>
    <dgm:cxn modelId="{C108AAB7-AFE5-48FE-BAB7-E7102DD8A29D}" type="presParOf" srcId="{93E69E1D-B03D-4697-B8F8-9E21A2148B59}" destId="{4D9377A1-D941-46F4-9A37-C56CFFBA7A84}" srcOrd="3" destOrd="0" presId="urn:microsoft.com/office/officeart/2008/layout/VerticalCurvedList"/>
    <dgm:cxn modelId="{5C890FAD-7142-40D9-A2D4-32D01E79A5C6}" type="presParOf" srcId="{93E69E1D-B03D-4697-B8F8-9E21A2148B59}" destId="{A744558F-B749-49E0-97B6-E392B7A57EDC}" srcOrd="4" destOrd="0" presId="urn:microsoft.com/office/officeart/2008/layout/VerticalCurvedList"/>
    <dgm:cxn modelId="{F89CC12A-0574-47EB-94E1-56255E05CEAB}" type="presParOf" srcId="{A744558F-B749-49E0-97B6-E392B7A57EDC}" destId="{A67A3669-C0BC-43A8-8A99-1C5A640020C5}" srcOrd="0" destOrd="0" presId="urn:microsoft.com/office/officeart/2008/layout/VerticalCurvedList"/>
    <dgm:cxn modelId="{F6778437-1430-448C-8F5B-14E162781F86}" type="presParOf" srcId="{93E69E1D-B03D-4697-B8F8-9E21A2148B59}" destId="{2BDF6FD3-4173-42C6-9247-78160A98B0C1}" srcOrd="5" destOrd="0" presId="urn:microsoft.com/office/officeart/2008/layout/VerticalCurvedList"/>
    <dgm:cxn modelId="{1ED7ABFB-A526-4330-9F24-9977BCB8BE5C}" type="presParOf" srcId="{93E69E1D-B03D-4697-B8F8-9E21A2148B59}" destId="{18827547-3AE4-4146-81C7-B79BB913A53B}" srcOrd="6" destOrd="0" presId="urn:microsoft.com/office/officeart/2008/layout/VerticalCurvedList"/>
    <dgm:cxn modelId="{D86321F5-04F9-408D-A2DB-8536E4774A1B}" type="presParOf" srcId="{18827547-3AE4-4146-81C7-B79BB913A53B}" destId="{A124C318-B232-444F-882F-D411B2FEBF1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BF45B05-B92E-482D-99D1-2D90CFCD8BC4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accent0_3" csCatId="mainScheme" phldr="1"/>
      <dgm:spPr/>
      <dgm:t>
        <a:bodyPr/>
        <a:lstStyle/>
        <a:p>
          <a:endParaRPr lang="nl-NL"/>
        </a:p>
      </dgm:t>
    </dgm:pt>
    <dgm:pt modelId="{9DBE7404-B3B9-4EC6-9646-468735D5FC91}">
      <dgm:prSet phldrT="[Tekst]"/>
      <dgm:spPr/>
      <dgm:t>
        <a:bodyPr/>
        <a:lstStyle/>
        <a:p>
          <a:pPr>
            <a:lnSpc>
              <a:spcPct val="100000"/>
            </a:lnSpc>
          </a:pPr>
          <a:r>
            <a:rPr lang="nl-NL"/>
            <a:t>Probleem</a:t>
          </a:r>
        </a:p>
      </dgm:t>
    </dgm:pt>
    <dgm:pt modelId="{728D43E2-542A-4DBA-BB78-3BAB47E8AE8B}" type="parTrans" cxnId="{4A1C1A47-50F5-4389-9113-1EAE4CD8A57E}">
      <dgm:prSet/>
      <dgm:spPr/>
      <dgm:t>
        <a:bodyPr/>
        <a:lstStyle/>
        <a:p>
          <a:endParaRPr lang="nl-NL"/>
        </a:p>
      </dgm:t>
    </dgm:pt>
    <dgm:pt modelId="{5F9C983F-1A9E-486C-8BF3-315280BD02F9}" type="sibTrans" cxnId="{4A1C1A47-50F5-4389-9113-1EAE4CD8A57E}">
      <dgm:prSet/>
      <dgm:spPr/>
      <dgm:t>
        <a:bodyPr/>
        <a:lstStyle/>
        <a:p>
          <a:endParaRPr lang="nl-NL"/>
        </a:p>
      </dgm:t>
    </dgm:pt>
    <dgm:pt modelId="{87084998-A72E-4E16-B645-57D7BD2DA96F}">
      <dgm:prSet phldrT="[Tekst]"/>
      <dgm:spPr/>
      <dgm:t>
        <a:bodyPr/>
        <a:lstStyle/>
        <a:p>
          <a:pPr>
            <a:lnSpc>
              <a:spcPct val="100000"/>
            </a:lnSpc>
          </a:pPr>
          <a:r>
            <a:rPr lang="nl-NL"/>
            <a:t>Oplossing</a:t>
          </a:r>
        </a:p>
      </dgm:t>
    </dgm:pt>
    <dgm:pt modelId="{E3EB55CA-2284-45CC-BCCB-BA01C65CB19B}" type="parTrans" cxnId="{58A243C4-21BF-4306-A2D5-DD265CDF7ACC}">
      <dgm:prSet/>
      <dgm:spPr/>
      <dgm:t>
        <a:bodyPr/>
        <a:lstStyle/>
        <a:p>
          <a:endParaRPr lang="nl-NL"/>
        </a:p>
      </dgm:t>
    </dgm:pt>
    <dgm:pt modelId="{5775AF2F-6773-4DF6-9184-682F1788A8BC}" type="sibTrans" cxnId="{58A243C4-21BF-4306-A2D5-DD265CDF7ACC}">
      <dgm:prSet/>
      <dgm:spPr/>
      <dgm:t>
        <a:bodyPr/>
        <a:lstStyle/>
        <a:p>
          <a:endParaRPr lang="nl-NL"/>
        </a:p>
      </dgm:t>
    </dgm:pt>
    <dgm:pt modelId="{6797952A-5235-41DE-A55D-F1F2DC72E5CB}">
      <dgm:prSet phldrT="[Tekst]"/>
      <dgm:spPr/>
      <dgm:t>
        <a:bodyPr/>
        <a:lstStyle/>
        <a:p>
          <a:pPr>
            <a:lnSpc>
              <a:spcPct val="100000"/>
            </a:lnSpc>
          </a:pPr>
          <a:r>
            <a:rPr lang="nl-NL"/>
            <a:t>Voordelen</a:t>
          </a:r>
        </a:p>
      </dgm:t>
    </dgm:pt>
    <dgm:pt modelId="{34C32825-3212-46C1-A507-0210FBF152E0}" type="parTrans" cxnId="{254EBA57-0E20-4628-B6C9-A609452AA482}">
      <dgm:prSet/>
      <dgm:spPr/>
      <dgm:t>
        <a:bodyPr/>
        <a:lstStyle/>
        <a:p>
          <a:endParaRPr lang="nl-NL"/>
        </a:p>
      </dgm:t>
    </dgm:pt>
    <dgm:pt modelId="{60ACFD9C-8FB6-4468-9F20-2A8651C482B8}" type="sibTrans" cxnId="{254EBA57-0E20-4628-B6C9-A609452AA482}">
      <dgm:prSet/>
      <dgm:spPr/>
      <dgm:t>
        <a:bodyPr/>
        <a:lstStyle/>
        <a:p>
          <a:endParaRPr lang="nl-NL"/>
        </a:p>
      </dgm:t>
    </dgm:pt>
    <dgm:pt modelId="{454E04F4-27A7-42F8-96EF-9381684FFFC8}" type="pres">
      <dgm:prSet presAssocID="{7BF45B05-B92E-482D-99D1-2D90CFCD8BC4}" presName="root" presStyleCnt="0">
        <dgm:presLayoutVars>
          <dgm:dir/>
          <dgm:resizeHandles val="exact"/>
        </dgm:presLayoutVars>
      </dgm:prSet>
      <dgm:spPr/>
    </dgm:pt>
    <dgm:pt modelId="{149268ED-3377-4EA7-B0B6-019B261E56D0}" type="pres">
      <dgm:prSet presAssocID="{9DBE7404-B3B9-4EC6-9646-468735D5FC91}" presName="compNode" presStyleCnt="0"/>
      <dgm:spPr/>
    </dgm:pt>
    <dgm:pt modelId="{85725C1F-9BD4-430F-89CA-62C5CE2A385E}" type="pres">
      <dgm:prSet presAssocID="{9DBE7404-B3B9-4EC6-9646-468735D5FC91}" presName="bgRect" presStyleLbl="bgShp" presStyleIdx="0" presStyleCnt="3"/>
      <dgm:spPr/>
    </dgm:pt>
    <dgm:pt modelId="{1C298147-B5C5-437F-80DF-D8EACA5853C1}" type="pres">
      <dgm:prSet presAssocID="{9DBE7404-B3B9-4EC6-9646-468735D5FC9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Question mark"/>
        </a:ext>
      </dgm:extLst>
    </dgm:pt>
    <dgm:pt modelId="{DDF5385D-469B-4FEA-8E4E-21CBEE286715}" type="pres">
      <dgm:prSet presAssocID="{9DBE7404-B3B9-4EC6-9646-468735D5FC91}" presName="spaceRect" presStyleCnt="0"/>
      <dgm:spPr/>
    </dgm:pt>
    <dgm:pt modelId="{8D294902-8629-4AB8-89C4-CA8CAD300DCF}" type="pres">
      <dgm:prSet presAssocID="{9DBE7404-B3B9-4EC6-9646-468735D5FC91}" presName="parTx" presStyleLbl="revTx" presStyleIdx="0" presStyleCnt="3">
        <dgm:presLayoutVars>
          <dgm:chMax val="0"/>
          <dgm:chPref val="0"/>
        </dgm:presLayoutVars>
      </dgm:prSet>
      <dgm:spPr/>
    </dgm:pt>
    <dgm:pt modelId="{DFBFB10C-68AC-4E82-8E28-4EF992C45DE4}" type="pres">
      <dgm:prSet presAssocID="{5F9C983F-1A9E-486C-8BF3-315280BD02F9}" presName="sibTrans" presStyleCnt="0"/>
      <dgm:spPr/>
    </dgm:pt>
    <dgm:pt modelId="{E619D06A-82ED-45D2-B11E-E55B62A40A70}" type="pres">
      <dgm:prSet presAssocID="{87084998-A72E-4E16-B645-57D7BD2DA96F}" presName="compNode" presStyleCnt="0"/>
      <dgm:spPr/>
    </dgm:pt>
    <dgm:pt modelId="{B7E091C2-EDB7-491F-9F2A-DDFCA793E741}" type="pres">
      <dgm:prSet presAssocID="{87084998-A72E-4E16-B645-57D7BD2DA96F}" presName="bgRect" presStyleLbl="bgShp" presStyleIdx="1" presStyleCnt="3"/>
      <dgm:spPr/>
    </dgm:pt>
    <dgm:pt modelId="{63DB55E6-C55D-4E76-AAEE-8C05F7094091}" type="pres">
      <dgm:prSet presAssocID="{87084998-A72E-4E16-B645-57D7BD2DA96F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loeilamp"/>
        </a:ext>
      </dgm:extLst>
    </dgm:pt>
    <dgm:pt modelId="{BD660C8E-57BE-4E3C-AE4B-34AE103195C8}" type="pres">
      <dgm:prSet presAssocID="{87084998-A72E-4E16-B645-57D7BD2DA96F}" presName="spaceRect" presStyleCnt="0"/>
      <dgm:spPr/>
    </dgm:pt>
    <dgm:pt modelId="{306C3A2F-C724-482D-9578-4E2D1195F3A6}" type="pres">
      <dgm:prSet presAssocID="{87084998-A72E-4E16-B645-57D7BD2DA96F}" presName="parTx" presStyleLbl="revTx" presStyleIdx="1" presStyleCnt="3">
        <dgm:presLayoutVars>
          <dgm:chMax val="0"/>
          <dgm:chPref val="0"/>
        </dgm:presLayoutVars>
      </dgm:prSet>
      <dgm:spPr/>
    </dgm:pt>
    <dgm:pt modelId="{793014BF-62C2-4FEC-A70E-6E75333798F2}" type="pres">
      <dgm:prSet presAssocID="{5775AF2F-6773-4DF6-9184-682F1788A8BC}" presName="sibTrans" presStyleCnt="0"/>
      <dgm:spPr/>
    </dgm:pt>
    <dgm:pt modelId="{10168AA7-6EA2-4185-99B3-5633D8D0ACDE}" type="pres">
      <dgm:prSet presAssocID="{6797952A-5235-41DE-A55D-F1F2DC72E5CB}" presName="compNode" presStyleCnt="0"/>
      <dgm:spPr/>
    </dgm:pt>
    <dgm:pt modelId="{BF180791-DA0C-459B-A0FB-FACD849A81B9}" type="pres">
      <dgm:prSet presAssocID="{6797952A-5235-41DE-A55D-F1F2DC72E5CB}" presName="bgRect" presStyleLbl="bgShp" presStyleIdx="2" presStyleCnt="3"/>
      <dgm:spPr/>
    </dgm:pt>
    <dgm:pt modelId="{16EBD0FD-8B0A-4D11-B08B-D9B0AA4CDD91}" type="pres">
      <dgm:prSet presAssocID="{6797952A-5235-41DE-A55D-F1F2DC72E5CB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D8EEBE66-8057-4D8D-A0A2-6025C95AC02E}" type="pres">
      <dgm:prSet presAssocID="{6797952A-5235-41DE-A55D-F1F2DC72E5CB}" presName="spaceRect" presStyleCnt="0"/>
      <dgm:spPr/>
    </dgm:pt>
    <dgm:pt modelId="{9D475F19-5474-4F76-8DD3-B9CB67B30F39}" type="pres">
      <dgm:prSet presAssocID="{6797952A-5235-41DE-A55D-F1F2DC72E5CB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23289105-B6A5-45AF-BAEC-F6BF0CF90CA7}" type="presOf" srcId="{6797952A-5235-41DE-A55D-F1F2DC72E5CB}" destId="{9D475F19-5474-4F76-8DD3-B9CB67B30F39}" srcOrd="0" destOrd="0" presId="urn:microsoft.com/office/officeart/2018/2/layout/IconVerticalSolidList"/>
    <dgm:cxn modelId="{6D73BF20-0E74-4062-BF9D-05F4BBC32E7A}" type="presOf" srcId="{87084998-A72E-4E16-B645-57D7BD2DA96F}" destId="{306C3A2F-C724-482D-9578-4E2D1195F3A6}" srcOrd="0" destOrd="0" presId="urn:microsoft.com/office/officeart/2018/2/layout/IconVerticalSolidList"/>
    <dgm:cxn modelId="{4A1C1A47-50F5-4389-9113-1EAE4CD8A57E}" srcId="{7BF45B05-B92E-482D-99D1-2D90CFCD8BC4}" destId="{9DBE7404-B3B9-4EC6-9646-468735D5FC91}" srcOrd="0" destOrd="0" parTransId="{728D43E2-542A-4DBA-BB78-3BAB47E8AE8B}" sibTransId="{5F9C983F-1A9E-486C-8BF3-315280BD02F9}"/>
    <dgm:cxn modelId="{254EBA57-0E20-4628-B6C9-A609452AA482}" srcId="{7BF45B05-B92E-482D-99D1-2D90CFCD8BC4}" destId="{6797952A-5235-41DE-A55D-F1F2DC72E5CB}" srcOrd="2" destOrd="0" parTransId="{34C32825-3212-46C1-A507-0210FBF152E0}" sibTransId="{60ACFD9C-8FB6-4468-9F20-2A8651C482B8}"/>
    <dgm:cxn modelId="{07D74A89-9F16-442D-AEEF-C07AEF146BD8}" type="presOf" srcId="{7BF45B05-B92E-482D-99D1-2D90CFCD8BC4}" destId="{454E04F4-27A7-42F8-96EF-9381684FFFC8}" srcOrd="0" destOrd="0" presId="urn:microsoft.com/office/officeart/2018/2/layout/IconVerticalSolidList"/>
    <dgm:cxn modelId="{0B3CF4A0-C56B-4E2D-A563-0CB78920EC29}" type="presOf" srcId="{9DBE7404-B3B9-4EC6-9646-468735D5FC91}" destId="{8D294902-8629-4AB8-89C4-CA8CAD300DCF}" srcOrd="0" destOrd="0" presId="urn:microsoft.com/office/officeart/2018/2/layout/IconVerticalSolidList"/>
    <dgm:cxn modelId="{58A243C4-21BF-4306-A2D5-DD265CDF7ACC}" srcId="{7BF45B05-B92E-482D-99D1-2D90CFCD8BC4}" destId="{87084998-A72E-4E16-B645-57D7BD2DA96F}" srcOrd="1" destOrd="0" parTransId="{E3EB55CA-2284-45CC-BCCB-BA01C65CB19B}" sibTransId="{5775AF2F-6773-4DF6-9184-682F1788A8BC}"/>
    <dgm:cxn modelId="{3058BC4E-494A-430A-98E9-E99EF8A30808}" type="presParOf" srcId="{454E04F4-27A7-42F8-96EF-9381684FFFC8}" destId="{149268ED-3377-4EA7-B0B6-019B261E56D0}" srcOrd="0" destOrd="0" presId="urn:microsoft.com/office/officeart/2018/2/layout/IconVerticalSolidList"/>
    <dgm:cxn modelId="{63E2E626-B191-42F5-A0CA-1187D2A41428}" type="presParOf" srcId="{149268ED-3377-4EA7-B0B6-019B261E56D0}" destId="{85725C1F-9BD4-430F-89CA-62C5CE2A385E}" srcOrd="0" destOrd="0" presId="urn:microsoft.com/office/officeart/2018/2/layout/IconVerticalSolidList"/>
    <dgm:cxn modelId="{E86063F2-FB8F-4CEC-909C-63C296F43F6D}" type="presParOf" srcId="{149268ED-3377-4EA7-B0B6-019B261E56D0}" destId="{1C298147-B5C5-437F-80DF-D8EACA5853C1}" srcOrd="1" destOrd="0" presId="urn:microsoft.com/office/officeart/2018/2/layout/IconVerticalSolidList"/>
    <dgm:cxn modelId="{BF82CBCE-FC89-446D-97F4-EE401CC868EC}" type="presParOf" srcId="{149268ED-3377-4EA7-B0B6-019B261E56D0}" destId="{DDF5385D-469B-4FEA-8E4E-21CBEE286715}" srcOrd="2" destOrd="0" presId="urn:microsoft.com/office/officeart/2018/2/layout/IconVerticalSolidList"/>
    <dgm:cxn modelId="{0AB8840C-E4E1-446F-9B82-77728B9619C0}" type="presParOf" srcId="{149268ED-3377-4EA7-B0B6-019B261E56D0}" destId="{8D294902-8629-4AB8-89C4-CA8CAD300DCF}" srcOrd="3" destOrd="0" presId="urn:microsoft.com/office/officeart/2018/2/layout/IconVerticalSolidList"/>
    <dgm:cxn modelId="{E2F46CC1-9167-4B5B-98A4-DB131AFEECDE}" type="presParOf" srcId="{454E04F4-27A7-42F8-96EF-9381684FFFC8}" destId="{DFBFB10C-68AC-4E82-8E28-4EF992C45DE4}" srcOrd="1" destOrd="0" presId="urn:microsoft.com/office/officeart/2018/2/layout/IconVerticalSolidList"/>
    <dgm:cxn modelId="{CB410BC5-42AD-4F4E-8971-CF848592A39D}" type="presParOf" srcId="{454E04F4-27A7-42F8-96EF-9381684FFFC8}" destId="{E619D06A-82ED-45D2-B11E-E55B62A40A70}" srcOrd="2" destOrd="0" presId="urn:microsoft.com/office/officeart/2018/2/layout/IconVerticalSolidList"/>
    <dgm:cxn modelId="{28416EA8-0813-461F-B45F-B136934AC811}" type="presParOf" srcId="{E619D06A-82ED-45D2-B11E-E55B62A40A70}" destId="{B7E091C2-EDB7-491F-9F2A-DDFCA793E741}" srcOrd="0" destOrd="0" presId="urn:microsoft.com/office/officeart/2018/2/layout/IconVerticalSolidList"/>
    <dgm:cxn modelId="{EC25308A-E1F9-4F58-B24C-EF320D8BCA1E}" type="presParOf" srcId="{E619D06A-82ED-45D2-B11E-E55B62A40A70}" destId="{63DB55E6-C55D-4E76-AAEE-8C05F7094091}" srcOrd="1" destOrd="0" presId="urn:microsoft.com/office/officeart/2018/2/layout/IconVerticalSolidList"/>
    <dgm:cxn modelId="{0F7CD366-A2C4-41D8-BC63-23947E7EABE7}" type="presParOf" srcId="{E619D06A-82ED-45D2-B11E-E55B62A40A70}" destId="{BD660C8E-57BE-4E3C-AE4B-34AE103195C8}" srcOrd="2" destOrd="0" presId="urn:microsoft.com/office/officeart/2018/2/layout/IconVerticalSolidList"/>
    <dgm:cxn modelId="{896EA336-C5EF-49D2-A574-17894D47FFB4}" type="presParOf" srcId="{E619D06A-82ED-45D2-B11E-E55B62A40A70}" destId="{306C3A2F-C724-482D-9578-4E2D1195F3A6}" srcOrd="3" destOrd="0" presId="urn:microsoft.com/office/officeart/2018/2/layout/IconVerticalSolidList"/>
    <dgm:cxn modelId="{84371D7B-BE90-47ED-9790-6BB2B7B7127A}" type="presParOf" srcId="{454E04F4-27A7-42F8-96EF-9381684FFFC8}" destId="{793014BF-62C2-4FEC-A70E-6E75333798F2}" srcOrd="3" destOrd="0" presId="urn:microsoft.com/office/officeart/2018/2/layout/IconVerticalSolidList"/>
    <dgm:cxn modelId="{53D89F1D-B507-4282-B002-E502C64D3660}" type="presParOf" srcId="{454E04F4-27A7-42F8-96EF-9381684FFFC8}" destId="{10168AA7-6EA2-4185-99B3-5633D8D0ACDE}" srcOrd="4" destOrd="0" presId="urn:microsoft.com/office/officeart/2018/2/layout/IconVerticalSolidList"/>
    <dgm:cxn modelId="{F91CB80C-709A-41A4-BDAA-D90B03DE33AC}" type="presParOf" srcId="{10168AA7-6EA2-4185-99B3-5633D8D0ACDE}" destId="{BF180791-DA0C-459B-A0FB-FACD849A81B9}" srcOrd="0" destOrd="0" presId="urn:microsoft.com/office/officeart/2018/2/layout/IconVerticalSolidList"/>
    <dgm:cxn modelId="{0706FBE5-5343-48BC-BADF-4A3030BFA4E6}" type="presParOf" srcId="{10168AA7-6EA2-4185-99B3-5633D8D0ACDE}" destId="{16EBD0FD-8B0A-4D11-B08B-D9B0AA4CDD91}" srcOrd="1" destOrd="0" presId="urn:microsoft.com/office/officeart/2018/2/layout/IconVerticalSolidList"/>
    <dgm:cxn modelId="{8A9889EE-57BD-4B0F-9AE7-AC24386B932B}" type="presParOf" srcId="{10168AA7-6EA2-4185-99B3-5633D8D0ACDE}" destId="{D8EEBE66-8057-4D8D-A0A2-6025C95AC02E}" srcOrd="2" destOrd="0" presId="urn:microsoft.com/office/officeart/2018/2/layout/IconVerticalSolidList"/>
    <dgm:cxn modelId="{DE117DB7-697E-43D8-AC2E-8730C2C18157}" type="presParOf" srcId="{10168AA7-6EA2-4185-99B3-5633D8D0ACDE}" destId="{9D475F19-5474-4F76-8DD3-B9CB67B30F3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B94D40-CD76-4EBD-A7BB-04C511C19E18}">
      <dsp:nvSpPr>
        <dsp:cNvPr id="0" name=""/>
        <dsp:cNvSpPr/>
      </dsp:nvSpPr>
      <dsp:spPr>
        <a:xfrm>
          <a:off x="-4150996" y="-637008"/>
          <a:ext cx="4946161" cy="4946161"/>
        </a:xfrm>
        <a:prstGeom prst="blockArc">
          <a:avLst>
            <a:gd name="adj1" fmla="val 18900000"/>
            <a:gd name="adj2" fmla="val 2700000"/>
            <a:gd name="adj3" fmla="val 437"/>
          </a:avLst>
        </a:pr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D16AE2-FECE-4373-9CC1-229A7A9C565D}">
      <dsp:nvSpPr>
        <dsp:cNvPr id="0" name=""/>
        <dsp:cNvSpPr/>
      </dsp:nvSpPr>
      <dsp:spPr>
        <a:xfrm>
          <a:off x="511371" y="367214"/>
          <a:ext cx="6425646" cy="734428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82953" tIns="96520" rIns="96520" bIns="9652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800" kern="1200"/>
            <a:t>Betrokkenen</a:t>
          </a:r>
        </a:p>
      </dsp:txBody>
      <dsp:txXfrm>
        <a:off x="511371" y="367214"/>
        <a:ext cx="6425646" cy="734428"/>
      </dsp:txXfrm>
    </dsp:sp>
    <dsp:sp modelId="{344FC9AD-8F9A-4D21-9E9F-930856909D36}">
      <dsp:nvSpPr>
        <dsp:cNvPr id="0" name=""/>
        <dsp:cNvSpPr/>
      </dsp:nvSpPr>
      <dsp:spPr>
        <a:xfrm>
          <a:off x="52353" y="275410"/>
          <a:ext cx="918036" cy="91803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D9377A1-D941-46F4-9A37-C56CFFBA7A84}">
      <dsp:nvSpPr>
        <dsp:cNvPr id="0" name=""/>
        <dsp:cNvSpPr/>
      </dsp:nvSpPr>
      <dsp:spPr>
        <a:xfrm>
          <a:off x="778336" y="1468857"/>
          <a:ext cx="6158681" cy="734428"/>
        </a:xfrm>
        <a:prstGeom prst="rect">
          <a:avLst/>
        </a:prstGeom>
        <a:gradFill rotWithShape="0">
          <a:gsLst>
            <a:gs pos="0">
              <a:schemeClr val="accent2">
                <a:hueOff val="-727682"/>
                <a:satOff val="-41964"/>
                <a:lumOff val="43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727682"/>
                <a:satOff val="-41964"/>
                <a:lumOff val="43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727682"/>
                <a:satOff val="-41964"/>
                <a:lumOff val="43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82953" tIns="96520" rIns="96520" bIns="9652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800" kern="1200"/>
            <a:t>Kosten </a:t>
          </a:r>
        </a:p>
      </dsp:txBody>
      <dsp:txXfrm>
        <a:off x="778336" y="1468857"/>
        <a:ext cx="6158681" cy="734428"/>
      </dsp:txXfrm>
    </dsp:sp>
    <dsp:sp modelId="{A67A3669-C0BC-43A8-8A99-1C5A640020C5}">
      <dsp:nvSpPr>
        <dsp:cNvPr id="0" name=""/>
        <dsp:cNvSpPr/>
      </dsp:nvSpPr>
      <dsp:spPr>
        <a:xfrm>
          <a:off x="319318" y="1377054"/>
          <a:ext cx="918036" cy="91803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BDF6FD3-4173-42C6-9247-78160A98B0C1}">
      <dsp:nvSpPr>
        <dsp:cNvPr id="0" name=""/>
        <dsp:cNvSpPr/>
      </dsp:nvSpPr>
      <dsp:spPr>
        <a:xfrm>
          <a:off x="511371" y="2570500"/>
          <a:ext cx="6425646" cy="734428"/>
        </a:xfrm>
        <a:prstGeom prst="rect">
          <a:avLst/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82953" tIns="96520" rIns="96520" bIns="9652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800" kern="1200"/>
            <a:t>Tijd</a:t>
          </a:r>
        </a:p>
      </dsp:txBody>
      <dsp:txXfrm>
        <a:off x="511371" y="2570500"/>
        <a:ext cx="6425646" cy="734428"/>
      </dsp:txXfrm>
    </dsp:sp>
    <dsp:sp modelId="{A124C318-B232-444F-882F-D411B2FEBF18}">
      <dsp:nvSpPr>
        <dsp:cNvPr id="0" name=""/>
        <dsp:cNvSpPr/>
      </dsp:nvSpPr>
      <dsp:spPr>
        <a:xfrm>
          <a:off x="52353" y="2478697"/>
          <a:ext cx="918036" cy="91803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725C1F-9BD4-430F-89CA-62C5CE2A385E}">
      <dsp:nvSpPr>
        <dsp:cNvPr id="0" name=""/>
        <dsp:cNvSpPr/>
      </dsp:nvSpPr>
      <dsp:spPr>
        <a:xfrm>
          <a:off x="0" y="502"/>
          <a:ext cx="6713552" cy="117661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298147-B5C5-437F-80DF-D8EACA5853C1}">
      <dsp:nvSpPr>
        <dsp:cNvPr id="0" name=""/>
        <dsp:cNvSpPr/>
      </dsp:nvSpPr>
      <dsp:spPr>
        <a:xfrm>
          <a:off x="355927" y="265242"/>
          <a:ext cx="647140" cy="64714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294902-8629-4AB8-89C4-CA8CAD300DCF}">
      <dsp:nvSpPr>
        <dsp:cNvPr id="0" name=""/>
        <dsp:cNvSpPr/>
      </dsp:nvSpPr>
      <dsp:spPr>
        <a:xfrm>
          <a:off x="1358994" y="502"/>
          <a:ext cx="5354557" cy="11766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526" tIns="124526" rIns="124526" bIns="124526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500" kern="1200"/>
            <a:t>Probleem</a:t>
          </a:r>
        </a:p>
      </dsp:txBody>
      <dsp:txXfrm>
        <a:off x="1358994" y="502"/>
        <a:ext cx="5354557" cy="1176618"/>
      </dsp:txXfrm>
    </dsp:sp>
    <dsp:sp modelId="{B7E091C2-EDB7-491F-9F2A-DDFCA793E741}">
      <dsp:nvSpPr>
        <dsp:cNvPr id="0" name=""/>
        <dsp:cNvSpPr/>
      </dsp:nvSpPr>
      <dsp:spPr>
        <a:xfrm>
          <a:off x="0" y="1471276"/>
          <a:ext cx="6713552" cy="117661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DB55E6-C55D-4E76-AAEE-8C05F7094091}">
      <dsp:nvSpPr>
        <dsp:cNvPr id="0" name=""/>
        <dsp:cNvSpPr/>
      </dsp:nvSpPr>
      <dsp:spPr>
        <a:xfrm>
          <a:off x="355927" y="1736015"/>
          <a:ext cx="647140" cy="64714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6C3A2F-C724-482D-9578-4E2D1195F3A6}">
      <dsp:nvSpPr>
        <dsp:cNvPr id="0" name=""/>
        <dsp:cNvSpPr/>
      </dsp:nvSpPr>
      <dsp:spPr>
        <a:xfrm>
          <a:off x="1358994" y="1471276"/>
          <a:ext cx="5354557" cy="11766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526" tIns="124526" rIns="124526" bIns="124526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500" kern="1200"/>
            <a:t>Oplossing</a:t>
          </a:r>
        </a:p>
      </dsp:txBody>
      <dsp:txXfrm>
        <a:off x="1358994" y="1471276"/>
        <a:ext cx="5354557" cy="1176618"/>
      </dsp:txXfrm>
    </dsp:sp>
    <dsp:sp modelId="{BF180791-DA0C-459B-A0FB-FACD849A81B9}">
      <dsp:nvSpPr>
        <dsp:cNvPr id="0" name=""/>
        <dsp:cNvSpPr/>
      </dsp:nvSpPr>
      <dsp:spPr>
        <a:xfrm>
          <a:off x="0" y="2942050"/>
          <a:ext cx="6713552" cy="117661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EBD0FD-8B0A-4D11-B08B-D9B0AA4CDD91}">
      <dsp:nvSpPr>
        <dsp:cNvPr id="0" name=""/>
        <dsp:cNvSpPr/>
      </dsp:nvSpPr>
      <dsp:spPr>
        <a:xfrm>
          <a:off x="355927" y="3206789"/>
          <a:ext cx="647140" cy="64714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475F19-5474-4F76-8DD3-B9CB67B30F39}">
      <dsp:nvSpPr>
        <dsp:cNvPr id="0" name=""/>
        <dsp:cNvSpPr/>
      </dsp:nvSpPr>
      <dsp:spPr>
        <a:xfrm>
          <a:off x="1358994" y="2942050"/>
          <a:ext cx="5354557" cy="11766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526" tIns="124526" rIns="124526" bIns="124526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500" kern="1200"/>
            <a:t>Voordelen</a:t>
          </a:r>
        </a:p>
      </dsp:txBody>
      <dsp:txXfrm>
        <a:off x="1358994" y="2942050"/>
        <a:ext cx="5354557" cy="11766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D7F74B-7A6E-4262-BB04-38CE276C08C4}" type="datetimeFigureOut">
              <a:t>6-6-2023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257790-2DDD-4E8D-9A76-340E0050B6C9}" type="slidenum"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88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ntimeter.com/app/presentation/al7zwxa2o5m49iyt2wpiv7ymwe61mcka/5yuc5swmh9ks/edit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ntimeter.com/app/presentation/al7zwxa2o5m49iyt2wpiv7ymwe61mcka/5yuc5swmh9ks/edit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ntimeter.com/app/presentation/al7zwxa2o5m49iyt2wpiv7ymwe61mcka/5yuc5swmh9ks/edit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ublic.tableau.com/app/profile/bureau.hhm/viz/LJ230725MonitorwijkscanLandvanCuijk-selectie5wijken/Introductiescherm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cog01-lvc-p.intern.landvancuijk.nl:9300/bi/?perspective=dashboard&amp;id=iFD20F705C2294A298EE4D0D1AD28E830&amp;objRef=iFD20F705C2294A298EE4D0D1AD28E830&amp;options%5BdisableGlassPrefetch%5D=true&amp;options%5Bcollections%5D%5BcanvasExtension%5D%5Bid%5D=com.ibm.bi.dashboard.canvasExtension&amp;options%5Bcollections%5D%5BfeatureExtension%5D%5Bid%5D=com.ibm.bi.dashboard.core-features&amp;options%5Bcollections%5D%5Bbuttons%5D%5Bid%5D=com.ibm.bi.dashboard.buttons&amp;options%5Bcollections%5D%5Bwidget%5D%5Bid%5D=com.ibm.bi.dashboard.widgets&amp;options%5Bcollections%5D%5BcontentFeatureExtension%5D%5Bid%5D=com.ibm.bi.dashboard.content-features&amp;options%5Bcollections%5D%5BsaveServices%5D%5Bid%5D=com.ibm.bi.dashboard.saveServices&amp;options%5Bcollections%5D%5Btemplates%5D%5Bid%5D=com.ibm.bi.dashboard.templates&amp;options%5Bcollections%5D%5BvisualizationExtension%5D%5Bid%5D=com.ibm.bi.dashboard.visualizationExtensionCA&amp;options%5Bcollections%5D%5BboardModel%5D%5Bid%5D=com.ibm.bi.dashboard.boardModelExtension&amp;options%5Bcollections%5D%5BcontentTypes%5D%5Bid%5D=com.ibm.bi.dashboard.contentTypes&amp;options%5Bcollections%5D%5BserviceExtension%5D%5Bid%5D=com.ibm.bi.dashboard.serviceExtension&amp;options%5Bcollections%5D%5BlayoutExtension%5D%5Bid%5D=com.ibm.bi.dashboard.layoutExtension&amp;options%5Bcollections%5D%5BcolorSetExtensions%5D%5Bid%5D=com.ibm.bi.dashboard.colorSetExtensions&amp;options%5Bconfig%5D%5Bproduct%5D=CA&amp;options%5Bconfig%5D%5BeditPropertiesLabel%5D=true&amp;options%5Bconfig%5D%5BenableCustomVisualizations%5D=true&amp;options%5Bconfig%5D%5BassetTags%5D%5B%5D=dashboard&amp;options%5Bconfig%5D%5BfilterDock%5D=true&amp;options%5Bconfig%5D%5BshowMembers%5D=true&amp;options%5Bconfig%5D%5Bupgrades%5D=dashboard-core%2Fjs%2Fdashboard%2Fupgrades&amp;options%5Bconfig%5D%5BassetType%5D=exploration&amp;options%5Bconfig%5D%5BgeoService%5D=CA&amp;options%5Bconfig%5D%5BsmartTitle%5D=true&amp;options%5Bconfig%5D%5BnavigationGroupAction%5D=true&amp;options%5Bconfig%5D%5BenableDataQuality%5D=false&amp;options%5Bconfig%5D%5BmemberCalculation%5D=false&amp;isAuthoringMode=false&amp;boardId=iFD20F705C2294A298EE4D0D1AD28E830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hlinkClick r:id="rId3"/>
              </a:rPr>
              <a:t>Hoe eet jij je data? - Mentimeter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257790-2DDD-4E8D-9A76-340E0050B6C9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2992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hlinkClick r:id="rId3"/>
              </a:rPr>
              <a:t>Hoe eet jij je data? - Mentimeter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257790-2DDD-4E8D-9A76-340E0050B6C9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654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hlinkClick r:id="rId3"/>
              </a:rPr>
              <a:t>Hoe eet jij je data? - Mentimeter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257790-2DDD-4E8D-9A76-340E0050B6C9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7608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hlinkClick r:id="rId3"/>
              </a:rPr>
              <a:t>LJ230725 Monitor wijkscan Land van Cuijk - selectie 5 wijken | Tableau Public</a:t>
            </a:r>
          </a:p>
          <a:p>
            <a:endParaRPr lang="en-US"/>
          </a:p>
          <a:p>
            <a:r>
              <a:rPr lang="en-US">
                <a:hlinkClick r:id="rId4"/>
              </a:rPr>
              <a:t>WMO Dashboard Klant cijfers versie 10-5 (landvancuijk.nl)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257790-2DDD-4E8D-9A76-340E0050B6C9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45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150299-2A76-48E1-AFA8-EA3B79DA52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B001F8E2-CE7C-4EA9-A0A0-23B879151A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1BB9FC1-0DE2-E016-AB8D-557F26F47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4E28FA-F4CC-4E3E-9012-158DE1C4C713}" type="datetimeFigureOut">
              <a:rPr lang="nl-NL"/>
              <a:pPr>
                <a:defRPr/>
              </a:pPr>
              <a:t>6-6-2023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DA3DBDD-2441-3422-5DD1-617ECB971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9A093C3-1DF2-90B2-E927-EBC58CEEC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D27756-C5DC-44CC-888C-D5E3FDAA1156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38455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823543-8ECB-4C3C-B991-42642237B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4CCE11E9-3CF4-4903-A9FC-949CD39937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BAA358F-CF59-02FA-B0C8-0739C01C87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420EFA-8844-440E-8C91-5ECE2042114D}" type="datetimeFigureOut">
              <a:rPr lang="nl-NL"/>
              <a:pPr>
                <a:defRPr/>
              </a:pPr>
              <a:t>6-6-2023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0936971-39C2-9E99-85AD-09A5B8100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DBAEBA9-589D-9F70-01AC-194DE9B7C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88E196-D990-4FC0-8770-2ED49F2A9B7A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424707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0EB2178D-ACF4-45B6-9154-4E69F180B5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C199244-139E-45EB-B8DB-4DB130DFFE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5AF569D-DF80-67FA-B454-62321B4EE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8194D-2B0D-4B76-B24A-F540F9A21FB5}" type="datetimeFigureOut">
              <a:rPr lang="nl-NL"/>
              <a:pPr>
                <a:defRPr/>
              </a:pPr>
              <a:t>6-6-2023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BB4120C-3A4D-C224-A29D-B7F9C2968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BEAE4BC-8221-7ACA-9616-BC3B58CFA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BDA298-4AEE-4085-A684-D8DB7B87EA37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9263226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6/6/2023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9410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5994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6/6/2023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6891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6/6/2023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7203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6/6/2023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7827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3828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6/6/2023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0184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760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2E3B49-1F7E-42A0-AC6E-C1236923A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0CBF0F4-2A11-48D6-BE24-AA72B98D6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5394BED-83F2-4AF1-EC03-8AAF3221E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4BF08F-3B96-4D1E-96AE-1CC513A0BBB9}" type="datetimeFigureOut">
              <a:rPr lang="nl-NL"/>
              <a:pPr>
                <a:defRPr/>
              </a:pPr>
              <a:t>6-6-2023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8B9C75F-C92B-8B33-889B-3D4A78779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E8699B5-36F3-BC96-9BB2-2CF6281D2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9DCAA8-DAD2-4470-A977-4CFED8E2B2ED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1131691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6/6/2023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614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0215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6/6/2023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7996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Afsluitende 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0499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EEA188-89AA-49C1-9834-C74D32063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D624867-BAA7-4256-8C81-C9D8C8C399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C963C8E-1EAF-8A5A-CB98-E592E7508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86B6B0-3EB1-4BA4-8C6B-24D3767DE539}" type="datetimeFigureOut">
              <a:rPr lang="nl-NL"/>
              <a:pPr>
                <a:defRPr/>
              </a:pPr>
              <a:t>6-6-2023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7BD0F78-3D36-5A5F-14F0-343200109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18673E8-7713-1122-DEBC-B9C4B8533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B04ACA-17B0-44B9-9306-66DFB2E99D99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006210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E778C2-8650-4C94-A927-F2D083215B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6F32CC5-C737-407F-8370-5ED20E643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683F0B6-03AB-4A7F-9D4A-C17D6FF90D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8E95AE6B-09D5-208B-5D52-15B66A9D4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E2783F-59A6-40A2-882C-BE59D39FA6CE}" type="datetimeFigureOut">
              <a:rPr lang="nl-NL"/>
              <a:pPr>
                <a:defRPr/>
              </a:pPr>
              <a:t>6-6-2023</a:t>
            </a:fld>
            <a:endParaRPr lang="nl-NL"/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0536A80E-3D8F-BB60-3107-4FB4D4509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88E231B5-7CB3-7FA9-1683-D9E86A275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FA04EA-768E-491F-9972-A1B90AAA1614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066558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B948D5-E09B-41F2-8248-06B173A76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C87DBAB-DCCA-4454-B3E9-7558DE10D1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D6C0D71-7273-43F1-9B75-3B11E0371A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00B335C5-BD84-4D96-96F6-07F0FE04E9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D03DC85D-290B-4EBC-AF09-52B30BEA8B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3">
            <a:extLst>
              <a:ext uri="{FF2B5EF4-FFF2-40B4-BE49-F238E27FC236}">
                <a16:creationId xmlns:a16="http://schemas.microsoft.com/office/drawing/2014/main" id="{504C2CDA-FFFF-D0D2-F7ED-72CA2563DD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AE6B77-6136-472F-8D3C-DEBCEBD1C3BE}" type="datetimeFigureOut">
              <a:rPr lang="nl-NL"/>
              <a:pPr>
                <a:defRPr/>
              </a:pPr>
              <a:t>6-6-2023</a:t>
            </a:fld>
            <a:endParaRPr lang="nl-NL"/>
          </a:p>
        </p:txBody>
      </p:sp>
      <p:sp>
        <p:nvSpPr>
          <p:cNvPr id="8" name="Tijdelijke aanduiding voor voettekst 4">
            <a:extLst>
              <a:ext uri="{FF2B5EF4-FFF2-40B4-BE49-F238E27FC236}">
                <a16:creationId xmlns:a16="http://schemas.microsoft.com/office/drawing/2014/main" id="{299F21A6-EF4E-B09B-1363-D6A4FAFF8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Tijdelijke aanduiding voor dianummer 5">
            <a:extLst>
              <a:ext uri="{FF2B5EF4-FFF2-40B4-BE49-F238E27FC236}">
                <a16:creationId xmlns:a16="http://schemas.microsoft.com/office/drawing/2014/main" id="{5824C57B-E09C-EFC1-87A6-9C0C2E477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DC8C01-E189-43D7-A4FE-C6CB48E6BB0A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641341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60B357-6F31-4845-9955-48A08C03C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3">
            <a:extLst>
              <a:ext uri="{FF2B5EF4-FFF2-40B4-BE49-F238E27FC236}">
                <a16:creationId xmlns:a16="http://schemas.microsoft.com/office/drawing/2014/main" id="{21D6928C-AB29-AD9C-9010-CC3DD16AA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4D0949-293F-4913-B353-D6C2AC6511C9}" type="datetimeFigureOut">
              <a:rPr lang="nl-NL"/>
              <a:pPr>
                <a:defRPr/>
              </a:pPr>
              <a:t>6-6-2023</a:t>
            </a:fld>
            <a:endParaRPr lang="nl-NL"/>
          </a:p>
        </p:txBody>
      </p:sp>
      <p:sp>
        <p:nvSpPr>
          <p:cNvPr id="4" name="Tijdelijke aanduiding voor voettekst 4">
            <a:extLst>
              <a:ext uri="{FF2B5EF4-FFF2-40B4-BE49-F238E27FC236}">
                <a16:creationId xmlns:a16="http://schemas.microsoft.com/office/drawing/2014/main" id="{6C8B9739-F529-7C8C-50BC-C78FEA246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5">
            <a:extLst>
              <a:ext uri="{FF2B5EF4-FFF2-40B4-BE49-F238E27FC236}">
                <a16:creationId xmlns:a16="http://schemas.microsoft.com/office/drawing/2014/main" id="{CBECFD9B-3B46-26F2-445A-85A3F5914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3BFAC9-05D1-46D4-BD2E-DF8E92CDC093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457778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3">
            <a:extLst>
              <a:ext uri="{FF2B5EF4-FFF2-40B4-BE49-F238E27FC236}">
                <a16:creationId xmlns:a16="http://schemas.microsoft.com/office/drawing/2014/main" id="{47AB6828-FEEE-C094-461A-B555FB5A3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10549F-9AAE-47F9-81C9-F58E5FDD980B}" type="datetimeFigureOut">
              <a:rPr lang="nl-NL"/>
              <a:pPr>
                <a:defRPr/>
              </a:pPr>
              <a:t>6-6-2023</a:t>
            </a:fld>
            <a:endParaRPr lang="nl-NL"/>
          </a:p>
        </p:txBody>
      </p:sp>
      <p:sp>
        <p:nvSpPr>
          <p:cNvPr id="3" name="Tijdelijke aanduiding voor voettekst 4">
            <a:extLst>
              <a:ext uri="{FF2B5EF4-FFF2-40B4-BE49-F238E27FC236}">
                <a16:creationId xmlns:a16="http://schemas.microsoft.com/office/drawing/2014/main" id="{73E63DFF-1624-C074-C1BF-7F51D399A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dianummer 5">
            <a:extLst>
              <a:ext uri="{FF2B5EF4-FFF2-40B4-BE49-F238E27FC236}">
                <a16:creationId xmlns:a16="http://schemas.microsoft.com/office/drawing/2014/main" id="{3C247901-88E0-32C8-1552-AEA561719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73BD82-F18C-48C5-9E3F-6E60E300BF20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131068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E4EB4B-E934-4152-BEE5-C6CFA4267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F79F398-882E-4CAB-97B0-B52DE9112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61FFBC6-A311-4754-9163-2D8E7D39F5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0B109AD8-499E-362D-6972-DFAB42304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0C92F7-C7B3-49CC-AA4C-B96661E66CC1}" type="datetimeFigureOut">
              <a:rPr lang="nl-NL"/>
              <a:pPr>
                <a:defRPr/>
              </a:pPr>
              <a:t>6-6-2023</a:t>
            </a:fld>
            <a:endParaRPr lang="nl-NL"/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B6E3C406-E538-0AC4-E8A9-63066ADEA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8DFD36E6-651C-94DC-A166-9DD508F50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0A7F5D-A49E-4565-85F0-61458832D6F5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6068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0D950B-4768-4657-835C-38FFF508B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19DDF030-EA7C-462C-9212-E9D30F6BCC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A13D699-E05F-4194-86A4-AC9E9E90C6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C23D89B8-54B0-D2EC-CFB2-AB5956AAF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3AA8FE-70A1-4398-AF64-9F3641FACF8A}" type="datetimeFigureOut">
              <a:rPr lang="nl-NL"/>
              <a:pPr>
                <a:defRPr/>
              </a:pPr>
              <a:t>6-6-2023</a:t>
            </a:fld>
            <a:endParaRPr lang="nl-NL"/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B4BAB5D6-3A20-2782-A042-DE19DFB7F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2AC95B60-B8D9-D7D1-2A2D-DF392A5C2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9349FD-3B44-407C-9C1E-B7B1AF0AF496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578988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jdelijke aanduiding voor titel 1">
            <a:extLst>
              <a:ext uri="{FF2B5EF4-FFF2-40B4-BE49-F238E27FC236}">
                <a16:creationId xmlns:a16="http://schemas.microsoft.com/office/drawing/2014/main" id="{5288A3EC-2AB9-3562-9F65-48CF9F3BC6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stijl te bewerken</a:t>
            </a:r>
          </a:p>
        </p:txBody>
      </p:sp>
      <p:sp>
        <p:nvSpPr>
          <p:cNvPr id="1027" name="Tijdelijke aanduiding voor tekst 2">
            <a:extLst>
              <a:ext uri="{FF2B5EF4-FFF2-40B4-BE49-F238E27FC236}">
                <a16:creationId xmlns:a16="http://schemas.microsoft.com/office/drawing/2014/main" id="{6720A6B8-E5C0-3F23-B8AB-5EF84F80F9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Tekststijl van het model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F80097C-270B-4114-A87F-CEF03372BC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1AE9D69-0F3A-4079-A2E5-27D11CCFC76F}" type="datetimeFigureOut">
              <a:rPr lang="nl-NL"/>
              <a:pPr>
                <a:defRPr/>
              </a:pPr>
              <a:t>6-6-2023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EF6C4A0-362F-4667-9814-67A4CC18A9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F48188E-3C21-4646-AD0D-A1CE771D31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BEAD485B-BBAF-43EC-A054-542FD1DF15E3}" type="slidenum">
              <a:rPr lang="nl-NL" altLang="nl-NL"/>
              <a:pPr/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6</a:t>
            </a:r>
          </a:p>
          <a:p>
            <a:pPr lvl="6"/>
            <a:r>
              <a:rPr lang="en-US"/>
              <a:t>7</a:t>
            </a:r>
          </a:p>
          <a:p>
            <a:pPr lvl="7"/>
            <a:r>
              <a:rPr lang="en-US"/>
              <a:t>8</a:t>
            </a:r>
          </a:p>
          <a:p>
            <a:pPr lvl="8"/>
            <a:r>
              <a:rPr lang="en-US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6/6/2023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787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  <p:sldLayoutId id="2147483791" r:id="rId4"/>
    <p:sldLayoutId id="2147483792" r:id="rId5"/>
    <p:sldLayoutId id="2147483793" r:id="rId6"/>
    <p:sldLayoutId id="2147483794" r:id="rId7"/>
    <p:sldLayoutId id="2147483795" r:id="rId8"/>
    <p:sldLayoutId id="2147483796" r:id="rId9"/>
    <p:sldLayoutId id="2147483797" r:id="rId10"/>
    <p:sldLayoutId id="2147483798" r:id="rId11"/>
    <p:sldLayoutId id="2147483799" r:id="rId12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nti.com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nti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3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0.png"/><Relationship Id="rId12" Type="http://schemas.openxmlformats.org/officeDocument/2006/relationships/image" Target="../media/image15.sv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14.png"/><Relationship Id="rId5" Type="http://schemas.openxmlformats.org/officeDocument/2006/relationships/diagramColors" Target="../diagrams/colors1.xml"/><Relationship Id="rId10" Type="http://schemas.openxmlformats.org/officeDocument/2006/relationships/image" Target="../media/image13.sv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nti.com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32" name="Rectangle 3217">
            <a:extLst>
              <a:ext uri="{FF2B5EF4-FFF2-40B4-BE49-F238E27FC236}">
                <a16:creationId xmlns:a16="http://schemas.microsoft.com/office/drawing/2014/main" id="{854DEE1C-7FD6-4FA0-A96A-BDF952F199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4" name="Titel 1">
            <a:extLst>
              <a:ext uri="{FF2B5EF4-FFF2-40B4-BE49-F238E27FC236}">
                <a16:creationId xmlns:a16="http://schemas.microsoft.com/office/drawing/2014/main" id="{F14C3B3F-811B-172B-522E-889AFFABC90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524000" y="4370227"/>
            <a:ext cx="9144000" cy="119313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altLang="nl-NL" sz="4400">
                <a:ea typeface="Calibri Light"/>
                <a:cs typeface="Calibri Light"/>
              </a:rPr>
              <a:t>Van Data naar Impact</a:t>
            </a:r>
          </a:p>
        </p:txBody>
      </p:sp>
      <p:sp>
        <p:nvSpPr>
          <p:cNvPr id="3075" name="Ondertitel 2">
            <a:extLst>
              <a:ext uri="{FF2B5EF4-FFF2-40B4-BE49-F238E27FC236}">
                <a16:creationId xmlns:a16="http://schemas.microsoft.com/office/drawing/2014/main" id="{75714D7E-74C3-C6B3-89D4-3261AD09025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524000" y="5636465"/>
            <a:ext cx="9144000" cy="646785"/>
          </a:xfrm>
        </p:spPr>
        <p:txBody>
          <a:bodyPr vert="horz" lIns="91440" tIns="45720" rIns="91440" bIns="45720" rtlCol="0">
            <a:normAutofit/>
          </a:bodyPr>
          <a:lstStyle/>
          <a:p>
            <a:pPr marL="57150">
              <a:spcAft>
                <a:spcPts val="0"/>
              </a:spcAft>
            </a:pPr>
            <a:r>
              <a:rPr lang="nl-NL" sz="2000">
                <a:latin typeface="Calibri Light"/>
                <a:ea typeface="+mn-lt"/>
                <a:cs typeface="+mn-lt"/>
              </a:rPr>
              <a:t>Een business </a:t>
            </a:r>
            <a:r>
              <a:rPr lang="nl-NL" sz="2000">
                <a:latin typeface="Calibri Light"/>
                <a:ea typeface="Calibri"/>
                <a:cs typeface="Calibri"/>
              </a:rPr>
              <a:t>case</a:t>
            </a:r>
            <a:r>
              <a:rPr lang="nl-NL" sz="2000">
                <a:latin typeface="Calibri Light"/>
                <a:ea typeface="+mn-lt"/>
                <a:cs typeface="+mn-lt"/>
              </a:rPr>
              <a:t> format voor </a:t>
            </a:r>
            <a:r>
              <a:rPr lang="nl-NL" sz="2000" err="1">
                <a:latin typeface="Calibri Light"/>
                <a:ea typeface="+mn-lt"/>
                <a:cs typeface="+mn-lt"/>
              </a:rPr>
              <a:t>datagedreven</a:t>
            </a:r>
            <a:r>
              <a:rPr lang="nl-NL" sz="2000">
                <a:latin typeface="Calibri Light"/>
                <a:ea typeface="+mn-lt"/>
                <a:cs typeface="+mn-lt"/>
              </a:rPr>
              <a:t> werken in het Sociaal Domein (e.a. domeinen)</a:t>
            </a:r>
            <a:endParaRPr lang="en-US" sz="2000" b="1">
              <a:latin typeface="Calibri Light"/>
              <a:ea typeface="+mn-lt"/>
              <a:cs typeface="+mn-lt"/>
            </a:endParaRPr>
          </a:p>
          <a:p>
            <a:pPr marL="285750" indent="-2286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2000">
              <a:ea typeface="Calibri"/>
              <a:cs typeface="Calibri"/>
            </a:endParaRPr>
          </a:p>
        </p:txBody>
      </p:sp>
      <p:pic>
        <p:nvPicPr>
          <p:cNvPr id="3" name="Picture 5">
            <a:extLst>
              <a:ext uri="{FF2B5EF4-FFF2-40B4-BE49-F238E27FC236}">
                <a16:creationId xmlns:a16="http://schemas.microsoft.com/office/drawing/2014/main" id="{6B9C7CB4-57EB-45BC-6909-CBAD0EFBC6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15" r="8714" b="2"/>
          <a:stretch/>
        </p:blipFill>
        <p:spPr>
          <a:xfrm>
            <a:off x="1690046" y="386205"/>
            <a:ext cx="8903441" cy="3766876"/>
          </a:xfrm>
          <a:custGeom>
            <a:avLst/>
            <a:gdLst/>
            <a:ahLst/>
            <a:cxnLst/>
            <a:rect l="l" t="t" r="r" b="b"/>
            <a:pathLst>
              <a:path w="8903441" h="3766876">
                <a:moveTo>
                  <a:pt x="8890380" y="1667288"/>
                </a:moveTo>
                <a:lnTo>
                  <a:pt x="8895460" y="1677046"/>
                </a:lnTo>
                <a:cubicBezTo>
                  <a:pt x="8905866" y="1703466"/>
                  <a:pt x="8906717" y="1724063"/>
                  <a:pt x="8894323" y="1729738"/>
                </a:cubicBezTo>
                <a:lnTo>
                  <a:pt x="8891365" y="1729349"/>
                </a:lnTo>
                <a:lnTo>
                  <a:pt x="8891421" y="1712412"/>
                </a:lnTo>
                <a:cubicBezTo>
                  <a:pt x="8891337" y="1700170"/>
                  <a:pt x="8891138" y="1688653"/>
                  <a:pt x="8890856" y="1678595"/>
                </a:cubicBezTo>
                <a:close/>
                <a:moveTo>
                  <a:pt x="8888451" y="1641624"/>
                </a:moveTo>
                <a:cubicBezTo>
                  <a:pt x="8888927" y="1642911"/>
                  <a:pt x="8889388" y="1647125"/>
                  <a:pt x="8889800" y="1653531"/>
                </a:cubicBezTo>
                <a:lnTo>
                  <a:pt x="8890380" y="1667288"/>
                </a:lnTo>
                <a:lnTo>
                  <a:pt x="8884645" y="1656272"/>
                </a:lnTo>
                <a:lnTo>
                  <a:pt x="8886368" y="1643902"/>
                </a:lnTo>
                <a:cubicBezTo>
                  <a:pt x="8887058" y="1640758"/>
                  <a:pt x="8887743" y="1639762"/>
                  <a:pt x="8888451" y="1641624"/>
                </a:cubicBezTo>
                <a:close/>
                <a:moveTo>
                  <a:pt x="999724" y="1241031"/>
                </a:moveTo>
                <a:cubicBezTo>
                  <a:pt x="998379" y="1242269"/>
                  <a:pt x="996554" y="1243547"/>
                  <a:pt x="995210" y="1244785"/>
                </a:cubicBezTo>
                <a:cubicBezTo>
                  <a:pt x="1005261" y="1248940"/>
                  <a:pt x="1015746" y="1252497"/>
                  <a:pt x="1025774" y="1256374"/>
                </a:cubicBezTo>
                <a:cubicBezTo>
                  <a:pt x="1037480" y="1257305"/>
                  <a:pt x="1049668" y="1258195"/>
                  <a:pt x="1060894" y="1259168"/>
                </a:cubicBezTo>
                <a:cubicBezTo>
                  <a:pt x="1040504" y="1253123"/>
                  <a:pt x="1020115" y="1247076"/>
                  <a:pt x="999724" y="1241031"/>
                </a:cubicBezTo>
                <a:close/>
                <a:moveTo>
                  <a:pt x="1319296" y="820371"/>
                </a:moveTo>
                <a:cubicBezTo>
                  <a:pt x="1421680" y="872109"/>
                  <a:pt x="1548101" y="905226"/>
                  <a:pt x="1681342" y="933268"/>
                </a:cubicBezTo>
                <a:cubicBezTo>
                  <a:pt x="1683167" y="931988"/>
                  <a:pt x="1684512" y="930751"/>
                  <a:pt x="1686338" y="929471"/>
                </a:cubicBezTo>
                <a:cubicBezTo>
                  <a:pt x="1563998" y="893197"/>
                  <a:pt x="1441635" y="856646"/>
                  <a:pt x="1319296" y="820371"/>
                </a:cubicBezTo>
                <a:close/>
                <a:moveTo>
                  <a:pt x="7894848" y="858"/>
                </a:moveTo>
                <a:cubicBezTo>
                  <a:pt x="7906700" y="3455"/>
                  <a:pt x="7910528" y="8436"/>
                  <a:pt x="7907341" y="16271"/>
                </a:cubicBezTo>
                <a:cubicBezTo>
                  <a:pt x="7902882" y="26177"/>
                  <a:pt x="7893520" y="35394"/>
                  <a:pt x="7882642" y="43904"/>
                </a:cubicBezTo>
                <a:cubicBezTo>
                  <a:pt x="7831903" y="83897"/>
                  <a:pt x="7856047" y="94090"/>
                  <a:pt x="7927648" y="93123"/>
                </a:cubicBezTo>
                <a:cubicBezTo>
                  <a:pt x="7991511" y="92274"/>
                  <a:pt x="8055318" y="85274"/>
                  <a:pt x="8119655" y="78787"/>
                </a:cubicBezTo>
                <a:cubicBezTo>
                  <a:pt x="8151329" y="75447"/>
                  <a:pt x="8152942" y="77265"/>
                  <a:pt x="8141786" y="93635"/>
                </a:cubicBezTo>
                <a:cubicBezTo>
                  <a:pt x="8123815" y="120677"/>
                  <a:pt x="8122595" y="145410"/>
                  <a:pt x="8151055" y="166138"/>
                </a:cubicBezTo>
                <a:cubicBezTo>
                  <a:pt x="8157767" y="170866"/>
                  <a:pt x="8162605" y="176318"/>
                  <a:pt x="8160811" y="183471"/>
                </a:cubicBezTo>
                <a:cubicBezTo>
                  <a:pt x="8152723" y="212724"/>
                  <a:pt x="8169841" y="236686"/>
                  <a:pt x="8187466" y="260884"/>
                </a:cubicBezTo>
                <a:cubicBezTo>
                  <a:pt x="8217175" y="301371"/>
                  <a:pt x="8254836" y="338641"/>
                  <a:pt x="8295790" y="374783"/>
                </a:cubicBezTo>
                <a:cubicBezTo>
                  <a:pt x="8324664" y="400232"/>
                  <a:pt x="8342922" y="431650"/>
                  <a:pt x="8406170" y="440370"/>
                </a:cubicBezTo>
                <a:cubicBezTo>
                  <a:pt x="8421364" y="442394"/>
                  <a:pt x="8426373" y="449790"/>
                  <a:pt x="8420903" y="459225"/>
                </a:cubicBezTo>
                <a:cubicBezTo>
                  <a:pt x="8402820" y="490474"/>
                  <a:pt x="8417534" y="514648"/>
                  <a:pt x="8450800" y="534955"/>
                </a:cubicBezTo>
                <a:cubicBezTo>
                  <a:pt x="8462563" y="542037"/>
                  <a:pt x="8458146" y="546902"/>
                  <a:pt x="8442097" y="551669"/>
                </a:cubicBezTo>
                <a:cubicBezTo>
                  <a:pt x="8423667" y="556925"/>
                  <a:pt x="8409328" y="564619"/>
                  <a:pt x="8398067" y="574282"/>
                </a:cubicBezTo>
                <a:cubicBezTo>
                  <a:pt x="8379577" y="589897"/>
                  <a:pt x="8370872" y="606612"/>
                  <a:pt x="8363634" y="623477"/>
                </a:cubicBezTo>
                <a:cubicBezTo>
                  <a:pt x="8352394" y="649929"/>
                  <a:pt x="8339133" y="675439"/>
                  <a:pt x="8295388" y="695789"/>
                </a:cubicBezTo>
                <a:cubicBezTo>
                  <a:pt x="8282368" y="701969"/>
                  <a:pt x="8271923" y="709882"/>
                  <a:pt x="8260972" y="717559"/>
                </a:cubicBezTo>
                <a:cubicBezTo>
                  <a:pt x="8264466" y="724248"/>
                  <a:pt x="8273101" y="728807"/>
                  <a:pt x="8289132" y="729358"/>
                </a:cubicBezTo>
                <a:cubicBezTo>
                  <a:pt x="8391169" y="732995"/>
                  <a:pt x="8386647" y="769770"/>
                  <a:pt x="8387346" y="810845"/>
                </a:cubicBezTo>
                <a:cubicBezTo>
                  <a:pt x="8388418" y="861681"/>
                  <a:pt x="8330862" y="890238"/>
                  <a:pt x="8259532" y="916368"/>
                </a:cubicBezTo>
                <a:cubicBezTo>
                  <a:pt x="8235122" y="925226"/>
                  <a:pt x="8199529" y="928071"/>
                  <a:pt x="8191769" y="950020"/>
                </a:cubicBezTo>
                <a:cubicBezTo>
                  <a:pt x="8234379" y="966427"/>
                  <a:pt x="8282955" y="945934"/>
                  <a:pt x="8327664" y="947606"/>
                </a:cubicBezTo>
                <a:cubicBezTo>
                  <a:pt x="8364609" y="949119"/>
                  <a:pt x="8424473" y="941347"/>
                  <a:pt x="8378206" y="982626"/>
                </a:cubicBezTo>
                <a:cubicBezTo>
                  <a:pt x="8364736" y="994722"/>
                  <a:pt x="8382242" y="1001021"/>
                  <a:pt x="8400605" y="1000529"/>
                </a:cubicBezTo>
                <a:cubicBezTo>
                  <a:pt x="8549357" y="995586"/>
                  <a:pt x="8487684" y="1076555"/>
                  <a:pt x="8538706" y="1111533"/>
                </a:cubicBezTo>
                <a:cubicBezTo>
                  <a:pt x="8553092" y="1120905"/>
                  <a:pt x="8540810" y="1141011"/>
                  <a:pt x="8520556" y="1147547"/>
                </a:cubicBezTo>
                <a:cubicBezTo>
                  <a:pt x="8392015" y="1189611"/>
                  <a:pt x="8380569" y="1263373"/>
                  <a:pt x="8322605" y="1331423"/>
                </a:cubicBezTo>
                <a:cubicBezTo>
                  <a:pt x="8393509" y="1350105"/>
                  <a:pt x="8476647" y="1348124"/>
                  <a:pt x="8552563" y="1357692"/>
                </a:cubicBezTo>
                <a:cubicBezTo>
                  <a:pt x="8631413" y="1367560"/>
                  <a:pt x="8632510" y="1380057"/>
                  <a:pt x="8572872" y="1434543"/>
                </a:cubicBezTo>
                <a:cubicBezTo>
                  <a:pt x="8740108" y="1430496"/>
                  <a:pt x="8740108" y="1430496"/>
                  <a:pt x="8695911" y="1511890"/>
                </a:cubicBezTo>
                <a:cubicBezTo>
                  <a:pt x="8766152" y="1509223"/>
                  <a:pt x="8835070" y="1574251"/>
                  <a:pt x="8873147" y="1634187"/>
                </a:cubicBezTo>
                <a:lnTo>
                  <a:pt x="8884645" y="1656272"/>
                </a:lnTo>
                <a:lnTo>
                  <a:pt x="8884254" y="1659075"/>
                </a:lnTo>
                <a:cubicBezTo>
                  <a:pt x="8882795" y="1672543"/>
                  <a:pt x="8881198" y="1691773"/>
                  <a:pt x="8879232" y="1711097"/>
                </a:cubicBezTo>
                <a:lnTo>
                  <a:pt x="8877347" y="1727504"/>
                </a:lnTo>
                <a:lnTo>
                  <a:pt x="8865337" y="1725923"/>
                </a:lnTo>
                <a:cubicBezTo>
                  <a:pt x="8855639" y="1721668"/>
                  <a:pt x="8848716" y="1720054"/>
                  <a:pt x="8843722" y="1720152"/>
                </a:cubicBezTo>
                <a:cubicBezTo>
                  <a:pt x="8828739" y="1720444"/>
                  <a:pt x="8831115" y="1736133"/>
                  <a:pt x="8828004" y="1742073"/>
                </a:cubicBezTo>
                <a:cubicBezTo>
                  <a:pt x="8817547" y="1760900"/>
                  <a:pt x="8843589" y="1770647"/>
                  <a:pt x="8861127" y="1782820"/>
                </a:cubicBezTo>
                <a:cubicBezTo>
                  <a:pt x="8867694" y="1787281"/>
                  <a:pt x="8872382" y="1766445"/>
                  <a:pt x="8875975" y="1739445"/>
                </a:cubicBezTo>
                <a:lnTo>
                  <a:pt x="8877347" y="1727504"/>
                </a:lnTo>
                <a:lnTo>
                  <a:pt x="8891365" y="1729349"/>
                </a:lnTo>
                <a:lnTo>
                  <a:pt x="8891294" y="1750579"/>
                </a:lnTo>
                <a:cubicBezTo>
                  <a:pt x="8890576" y="1802412"/>
                  <a:pt x="8887485" y="1854103"/>
                  <a:pt x="8879895" y="1858687"/>
                </a:cubicBezTo>
                <a:cubicBezTo>
                  <a:pt x="8799411" y="1907447"/>
                  <a:pt x="8858072" y="1996322"/>
                  <a:pt x="8700018" y="2022228"/>
                </a:cubicBezTo>
                <a:cubicBezTo>
                  <a:pt x="8628887" y="2034069"/>
                  <a:pt x="8597252" y="2070985"/>
                  <a:pt x="8546517" y="2094468"/>
                </a:cubicBezTo>
                <a:cubicBezTo>
                  <a:pt x="8369592" y="2175758"/>
                  <a:pt x="8254890" y="2270617"/>
                  <a:pt x="8208310" y="2391116"/>
                </a:cubicBezTo>
                <a:cubicBezTo>
                  <a:pt x="8195251" y="2424444"/>
                  <a:pt x="8137916" y="2455501"/>
                  <a:pt x="8101924" y="2486924"/>
                </a:cubicBezTo>
                <a:cubicBezTo>
                  <a:pt x="8122498" y="2506105"/>
                  <a:pt x="8219539" y="2452814"/>
                  <a:pt x="8188722" y="2510086"/>
                </a:cubicBezTo>
                <a:cubicBezTo>
                  <a:pt x="8165388" y="2553270"/>
                  <a:pt x="8098391" y="2584616"/>
                  <a:pt x="8035596" y="2614194"/>
                </a:cubicBezTo>
                <a:cubicBezTo>
                  <a:pt x="7963481" y="2647947"/>
                  <a:pt x="7883214" y="2677100"/>
                  <a:pt x="7854509" y="2730830"/>
                </a:cubicBezTo>
                <a:cubicBezTo>
                  <a:pt x="7848249" y="2742293"/>
                  <a:pt x="6341566" y="3671513"/>
                  <a:pt x="4141410" y="3763614"/>
                </a:cubicBezTo>
                <a:cubicBezTo>
                  <a:pt x="3781875" y="3778662"/>
                  <a:pt x="2353277" y="3737838"/>
                  <a:pt x="2161737" y="3718831"/>
                </a:cubicBezTo>
                <a:cubicBezTo>
                  <a:pt x="1964811" y="3699179"/>
                  <a:pt x="1793107" y="3646810"/>
                  <a:pt x="1591600" y="3635674"/>
                </a:cubicBezTo>
                <a:cubicBezTo>
                  <a:pt x="1485018" y="3629919"/>
                  <a:pt x="1381185" y="3611329"/>
                  <a:pt x="1390654" y="3531585"/>
                </a:cubicBezTo>
                <a:cubicBezTo>
                  <a:pt x="1393510" y="3508948"/>
                  <a:pt x="1364047" y="3493344"/>
                  <a:pt x="1320867" y="3503571"/>
                </a:cubicBezTo>
                <a:cubicBezTo>
                  <a:pt x="1239265" y="3523046"/>
                  <a:pt x="1198946" y="3494124"/>
                  <a:pt x="1150681" y="3474015"/>
                </a:cubicBezTo>
                <a:cubicBezTo>
                  <a:pt x="1065213" y="3438422"/>
                  <a:pt x="982868" y="3399757"/>
                  <a:pt x="851974" y="3403971"/>
                </a:cubicBezTo>
                <a:cubicBezTo>
                  <a:pt x="873994" y="3367898"/>
                  <a:pt x="917237" y="3369420"/>
                  <a:pt x="956780" y="3372944"/>
                </a:cubicBezTo>
                <a:cubicBezTo>
                  <a:pt x="1061276" y="3382521"/>
                  <a:pt x="1164043" y="3394488"/>
                  <a:pt x="1268515" y="3403788"/>
                </a:cubicBezTo>
                <a:cubicBezTo>
                  <a:pt x="1336376" y="3409863"/>
                  <a:pt x="1404651" y="3420660"/>
                  <a:pt x="1492884" y="3399484"/>
                </a:cubicBezTo>
                <a:cubicBezTo>
                  <a:pt x="1410006" y="3338199"/>
                  <a:pt x="1277736" y="3337777"/>
                  <a:pt x="1169657" y="3325996"/>
                </a:cubicBezTo>
                <a:cubicBezTo>
                  <a:pt x="1034677" y="3311259"/>
                  <a:pt x="951965" y="3268429"/>
                  <a:pt x="853866" y="3221353"/>
                </a:cubicBezTo>
                <a:cubicBezTo>
                  <a:pt x="950752" y="3199416"/>
                  <a:pt x="1014418" y="3234964"/>
                  <a:pt x="1090648" y="3226034"/>
                </a:cubicBezTo>
                <a:cubicBezTo>
                  <a:pt x="1094340" y="3218434"/>
                  <a:pt x="1100169" y="3207568"/>
                  <a:pt x="1099183" y="3207375"/>
                </a:cubicBezTo>
                <a:cubicBezTo>
                  <a:pt x="971072" y="3188118"/>
                  <a:pt x="907890" y="3136018"/>
                  <a:pt x="882137" y="3068880"/>
                </a:cubicBezTo>
                <a:cubicBezTo>
                  <a:pt x="868924" y="3034221"/>
                  <a:pt x="822286" y="3027121"/>
                  <a:pt x="776145" y="3014660"/>
                </a:cubicBezTo>
                <a:cubicBezTo>
                  <a:pt x="613874" y="2970419"/>
                  <a:pt x="443486" y="2933046"/>
                  <a:pt x="307191" y="2864697"/>
                </a:cubicBezTo>
                <a:cubicBezTo>
                  <a:pt x="457123" y="2862170"/>
                  <a:pt x="581367" y="2903594"/>
                  <a:pt x="743379" y="2911759"/>
                </a:cubicBezTo>
                <a:cubicBezTo>
                  <a:pt x="608349" y="2835743"/>
                  <a:pt x="439124" y="2806104"/>
                  <a:pt x="284020" y="2766269"/>
                </a:cubicBezTo>
                <a:cubicBezTo>
                  <a:pt x="213164" y="2748143"/>
                  <a:pt x="147010" y="2722889"/>
                  <a:pt x="63190" y="2717094"/>
                </a:cubicBezTo>
                <a:cubicBezTo>
                  <a:pt x="33455" y="2714947"/>
                  <a:pt x="-16425" y="2709531"/>
                  <a:pt x="5340" y="2681595"/>
                </a:cubicBezTo>
                <a:cubicBezTo>
                  <a:pt x="23652" y="2658441"/>
                  <a:pt x="63627" y="2661368"/>
                  <a:pt x="100237" y="2664591"/>
                </a:cubicBezTo>
                <a:cubicBezTo>
                  <a:pt x="188123" y="2672547"/>
                  <a:pt x="277551" y="2664977"/>
                  <a:pt x="394328" y="2654447"/>
                </a:cubicBezTo>
                <a:cubicBezTo>
                  <a:pt x="290057" y="2592242"/>
                  <a:pt x="112140" y="2629127"/>
                  <a:pt x="21491" y="2562088"/>
                </a:cubicBezTo>
                <a:cubicBezTo>
                  <a:pt x="125636" y="2540073"/>
                  <a:pt x="208727" y="2559644"/>
                  <a:pt x="294268" y="2557453"/>
                </a:cubicBezTo>
                <a:cubicBezTo>
                  <a:pt x="371589" y="2555423"/>
                  <a:pt x="389695" y="2540961"/>
                  <a:pt x="367847" y="2501743"/>
                </a:cubicBezTo>
                <a:cubicBezTo>
                  <a:pt x="333905" y="2440640"/>
                  <a:pt x="373328" y="2404160"/>
                  <a:pt x="486858" y="2411824"/>
                </a:cubicBezTo>
                <a:cubicBezTo>
                  <a:pt x="592120" y="2419095"/>
                  <a:pt x="600599" y="2394285"/>
                  <a:pt x="570008" y="2360312"/>
                </a:cubicBezTo>
                <a:cubicBezTo>
                  <a:pt x="525457" y="2310774"/>
                  <a:pt x="567057" y="2265987"/>
                  <a:pt x="594400" y="2218813"/>
                </a:cubicBezTo>
                <a:cubicBezTo>
                  <a:pt x="635581" y="2147198"/>
                  <a:pt x="612469" y="2115647"/>
                  <a:pt x="505675" y="2074370"/>
                </a:cubicBezTo>
                <a:cubicBezTo>
                  <a:pt x="445534" y="2051386"/>
                  <a:pt x="381431" y="2032947"/>
                  <a:pt x="295650" y="2015851"/>
                </a:cubicBezTo>
                <a:cubicBezTo>
                  <a:pt x="487251" y="1985881"/>
                  <a:pt x="281423" y="1958614"/>
                  <a:pt x="346760" y="1924896"/>
                </a:cubicBezTo>
                <a:cubicBezTo>
                  <a:pt x="481788" y="1901571"/>
                  <a:pt x="600623" y="1980687"/>
                  <a:pt x="783461" y="1939173"/>
                </a:cubicBezTo>
                <a:cubicBezTo>
                  <a:pt x="547912" y="1882335"/>
                  <a:pt x="287006" y="1807013"/>
                  <a:pt x="112183" y="1719100"/>
                </a:cubicBezTo>
                <a:cubicBezTo>
                  <a:pt x="148588" y="1692398"/>
                  <a:pt x="188462" y="1710725"/>
                  <a:pt x="219936" y="1699568"/>
                </a:cubicBezTo>
                <a:cubicBezTo>
                  <a:pt x="218006" y="1694140"/>
                  <a:pt x="220184" y="1685834"/>
                  <a:pt x="214196" y="1683841"/>
                </a:cubicBezTo>
                <a:cubicBezTo>
                  <a:pt x="85284" y="1638910"/>
                  <a:pt x="83720" y="1637648"/>
                  <a:pt x="212296" y="1584947"/>
                </a:cubicBezTo>
                <a:cubicBezTo>
                  <a:pt x="257172" y="1566456"/>
                  <a:pt x="252206" y="1554019"/>
                  <a:pt x="226108" y="1538121"/>
                </a:cubicBezTo>
                <a:cubicBezTo>
                  <a:pt x="207682" y="1526866"/>
                  <a:pt x="185078" y="1517656"/>
                  <a:pt x="192710" y="1488723"/>
                </a:cubicBezTo>
                <a:cubicBezTo>
                  <a:pt x="268435" y="1518175"/>
                  <a:pt x="624154" y="1547955"/>
                  <a:pt x="685843" y="1538903"/>
                </a:cubicBezTo>
                <a:cubicBezTo>
                  <a:pt x="755173" y="1528619"/>
                  <a:pt x="994201" y="1520231"/>
                  <a:pt x="1067153" y="1523622"/>
                </a:cubicBezTo>
                <a:cubicBezTo>
                  <a:pt x="1063138" y="1522015"/>
                  <a:pt x="1059122" y="1520410"/>
                  <a:pt x="1055106" y="1518803"/>
                </a:cubicBezTo>
                <a:cubicBezTo>
                  <a:pt x="983007" y="1486514"/>
                  <a:pt x="909946" y="1454310"/>
                  <a:pt x="864245" y="1408231"/>
                </a:cubicBezTo>
                <a:cubicBezTo>
                  <a:pt x="862153" y="1406456"/>
                  <a:pt x="861045" y="1404874"/>
                  <a:pt x="856768" y="1405809"/>
                </a:cubicBezTo>
                <a:cubicBezTo>
                  <a:pt x="819307" y="1414974"/>
                  <a:pt x="822846" y="1400112"/>
                  <a:pt x="821342" y="1388491"/>
                </a:cubicBezTo>
                <a:cubicBezTo>
                  <a:pt x="819813" y="1376592"/>
                  <a:pt x="812736" y="1367699"/>
                  <a:pt x="784954" y="1371257"/>
                </a:cubicBezTo>
                <a:cubicBezTo>
                  <a:pt x="783512" y="1371384"/>
                  <a:pt x="781566" y="1371274"/>
                  <a:pt x="779619" y="1371165"/>
                </a:cubicBezTo>
                <a:cubicBezTo>
                  <a:pt x="766469" y="1370361"/>
                  <a:pt x="722835" y="1342290"/>
                  <a:pt x="728571" y="1335910"/>
                </a:cubicBezTo>
                <a:cubicBezTo>
                  <a:pt x="741389" y="1321912"/>
                  <a:pt x="726409" y="1316791"/>
                  <a:pt x="713734" y="1310348"/>
                </a:cubicBezTo>
                <a:cubicBezTo>
                  <a:pt x="696009" y="1301550"/>
                  <a:pt x="678333" y="1293308"/>
                  <a:pt x="659695" y="1285149"/>
                </a:cubicBezTo>
                <a:cubicBezTo>
                  <a:pt x="641562" y="1277227"/>
                  <a:pt x="622997" y="1269901"/>
                  <a:pt x="604409" y="1262299"/>
                </a:cubicBezTo>
                <a:cubicBezTo>
                  <a:pt x="561305" y="1256847"/>
                  <a:pt x="517819" y="1252549"/>
                  <a:pt x="472556" y="1250086"/>
                </a:cubicBezTo>
                <a:cubicBezTo>
                  <a:pt x="438951" y="1247999"/>
                  <a:pt x="401379" y="1244860"/>
                  <a:pt x="382690" y="1214040"/>
                </a:cubicBezTo>
                <a:cubicBezTo>
                  <a:pt x="418096" y="1214570"/>
                  <a:pt x="453575" y="1215933"/>
                  <a:pt x="489053" y="1217296"/>
                </a:cubicBezTo>
                <a:cubicBezTo>
                  <a:pt x="454954" y="1204059"/>
                  <a:pt x="421816" y="1190737"/>
                  <a:pt x="390047" y="1176456"/>
                </a:cubicBezTo>
                <a:cubicBezTo>
                  <a:pt x="363810" y="1164487"/>
                  <a:pt x="342232" y="1150431"/>
                  <a:pt x="333292" y="1131347"/>
                </a:cubicBezTo>
                <a:cubicBezTo>
                  <a:pt x="330930" y="1126518"/>
                  <a:pt x="329025" y="1121368"/>
                  <a:pt x="337841" y="1116956"/>
                </a:cubicBezTo>
                <a:cubicBezTo>
                  <a:pt x="347569" y="1111905"/>
                  <a:pt x="355552" y="1114562"/>
                  <a:pt x="363031" y="1116984"/>
                </a:cubicBezTo>
                <a:cubicBezTo>
                  <a:pt x="393929" y="1126864"/>
                  <a:pt x="425283" y="1136425"/>
                  <a:pt x="455724" y="1146625"/>
                </a:cubicBezTo>
                <a:cubicBezTo>
                  <a:pt x="496146" y="1160147"/>
                  <a:pt x="536111" y="1173989"/>
                  <a:pt x="576050" y="1187553"/>
                </a:cubicBezTo>
                <a:cubicBezTo>
                  <a:pt x="519650" y="1157524"/>
                  <a:pt x="457798" y="1131612"/>
                  <a:pt x="391358" y="1108621"/>
                </a:cubicBezTo>
                <a:cubicBezTo>
                  <a:pt x="343386" y="1091844"/>
                  <a:pt x="295414" y="1075067"/>
                  <a:pt x="258466" y="1051446"/>
                </a:cubicBezTo>
                <a:cubicBezTo>
                  <a:pt x="239512" y="1039678"/>
                  <a:pt x="230024" y="1025400"/>
                  <a:pt x="227119" y="1008864"/>
                </a:cubicBezTo>
                <a:cubicBezTo>
                  <a:pt x="226729" y="1004421"/>
                  <a:pt x="227253" y="999338"/>
                  <a:pt x="237176" y="996508"/>
                </a:cubicBezTo>
                <a:cubicBezTo>
                  <a:pt x="247123" y="993956"/>
                  <a:pt x="253208" y="997060"/>
                  <a:pt x="257395" y="1000610"/>
                </a:cubicBezTo>
                <a:cubicBezTo>
                  <a:pt x="262111" y="1004674"/>
                  <a:pt x="267716" y="1007820"/>
                  <a:pt x="275649" y="1009921"/>
                </a:cubicBezTo>
                <a:cubicBezTo>
                  <a:pt x="345186" y="1029563"/>
                  <a:pt x="406508" y="1054962"/>
                  <a:pt x="469199" y="1079402"/>
                </a:cubicBezTo>
                <a:cubicBezTo>
                  <a:pt x="558968" y="1114336"/>
                  <a:pt x="647368" y="1150231"/>
                  <a:pt x="753033" y="1173138"/>
                </a:cubicBezTo>
                <a:cubicBezTo>
                  <a:pt x="793015" y="1181661"/>
                  <a:pt x="834292" y="1188391"/>
                  <a:pt x="865682" y="1187316"/>
                </a:cubicBezTo>
                <a:cubicBezTo>
                  <a:pt x="750261" y="1147076"/>
                  <a:pt x="641375" y="1104025"/>
                  <a:pt x="543487" y="1053852"/>
                </a:cubicBezTo>
                <a:cubicBezTo>
                  <a:pt x="444589" y="1003208"/>
                  <a:pt x="357848" y="947579"/>
                  <a:pt x="295297" y="880592"/>
                </a:cubicBezTo>
                <a:cubicBezTo>
                  <a:pt x="288871" y="873601"/>
                  <a:pt x="284873" y="866676"/>
                  <a:pt x="264758" y="869281"/>
                </a:cubicBezTo>
                <a:cubicBezTo>
                  <a:pt x="255650" y="870360"/>
                  <a:pt x="252375" y="866170"/>
                  <a:pt x="254388" y="861516"/>
                </a:cubicBezTo>
                <a:cubicBezTo>
                  <a:pt x="266992" y="828509"/>
                  <a:pt x="236853" y="810726"/>
                  <a:pt x="190786" y="799099"/>
                </a:cubicBezTo>
                <a:cubicBezTo>
                  <a:pt x="176408" y="795324"/>
                  <a:pt x="175031" y="790688"/>
                  <a:pt x="184973" y="782539"/>
                </a:cubicBezTo>
                <a:cubicBezTo>
                  <a:pt x="198516" y="771277"/>
                  <a:pt x="196123" y="760574"/>
                  <a:pt x="187530" y="750974"/>
                </a:cubicBezTo>
                <a:cubicBezTo>
                  <a:pt x="182644" y="744967"/>
                  <a:pt x="176339" y="739364"/>
                  <a:pt x="170996" y="733676"/>
                </a:cubicBezTo>
                <a:cubicBezTo>
                  <a:pt x="167290" y="730083"/>
                  <a:pt x="161157" y="726424"/>
                  <a:pt x="169444" y="721499"/>
                </a:cubicBezTo>
                <a:cubicBezTo>
                  <a:pt x="177298" y="717172"/>
                  <a:pt x="185665" y="718676"/>
                  <a:pt x="193501" y="719668"/>
                </a:cubicBezTo>
                <a:cubicBezTo>
                  <a:pt x="231170" y="723917"/>
                  <a:pt x="254043" y="736181"/>
                  <a:pt x="265436" y="755609"/>
                </a:cubicBezTo>
                <a:cubicBezTo>
                  <a:pt x="273963" y="769971"/>
                  <a:pt x="281726" y="770130"/>
                  <a:pt x="302333" y="756567"/>
                </a:cubicBezTo>
                <a:cubicBezTo>
                  <a:pt x="317894" y="746247"/>
                  <a:pt x="332387" y="745814"/>
                  <a:pt x="346481" y="751853"/>
                </a:cubicBezTo>
                <a:cubicBezTo>
                  <a:pt x="354007" y="754830"/>
                  <a:pt x="358771" y="759448"/>
                  <a:pt x="364449" y="763428"/>
                </a:cubicBezTo>
                <a:cubicBezTo>
                  <a:pt x="392910" y="784156"/>
                  <a:pt x="422762" y="804202"/>
                  <a:pt x="467363" y="815678"/>
                </a:cubicBezTo>
                <a:cubicBezTo>
                  <a:pt x="487199" y="820933"/>
                  <a:pt x="508355" y="824672"/>
                  <a:pt x="537693" y="816781"/>
                </a:cubicBezTo>
                <a:cubicBezTo>
                  <a:pt x="518386" y="812039"/>
                  <a:pt x="499567" y="812852"/>
                  <a:pt x="482019" y="811593"/>
                </a:cubicBezTo>
                <a:cubicBezTo>
                  <a:pt x="464472" y="810335"/>
                  <a:pt x="454949" y="806693"/>
                  <a:pt x="467050" y="795557"/>
                </a:cubicBezTo>
                <a:cubicBezTo>
                  <a:pt x="473772" y="789371"/>
                  <a:pt x="472878" y="784693"/>
                  <a:pt x="465734" y="780562"/>
                </a:cubicBezTo>
                <a:cubicBezTo>
                  <a:pt x="442763" y="767188"/>
                  <a:pt x="430336" y="747011"/>
                  <a:pt x="384526" y="749353"/>
                </a:cubicBezTo>
                <a:cubicBezTo>
                  <a:pt x="382123" y="749564"/>
                  <a:pt x="379622" y="748664"/>
                  <a:pt x="377146" y="748041"/>
                </a:cubicBezTo>
                <a:cubicBezTo>
                  <a:pt x="367744" y="745789"/>
                  <a:pt x="357358" y="743342"/>
                  <a:pt x="360089" y="735827"/>
                </a:cubicBezTo>
                <a:cubicBezTo>
                  <a:pt x="363301" y="728269"/>
                  <a:pt x="375652" y="725506"/>
                  <a:pt x="386634" y="723703"/>
                </a:cubicBezTo>
                <a:cubicBezTo>
                  <a:pt x="414823" y="719269"/>
                  <a:pt x="437543" y="724271"/>
                  <a:pt x="459375" y="730191"/>
                </a:cubicBezTo>
                <a:cubicBezTo>
                  <a:pt x="512487" y="744837"/>
                  <a:pt x="556932" y="765561"/>
                  <a:pt x="603200" y="785006"/>
                </a:cubicBezTo>
                <a:cubicBezTo>
                  <a:pt x="672604" y="814173"/>
                  <a:pt x="734250" y="848778"/>
                  <a:pt x="810521" y="873425"/>
                </a:cubicBezTo>
                <a:cubicBezTo>
                  <a:pt x="1037317" y="946423"/>
                  <a:pt x="1260943" y="1021938"/>
                  <a:pt x="1494102" y="1090180"/>
                </a:cubicBezTo>
                <a:cubicBezTo>
                  <a:pt x="1580109" y="1115371"/>
                  <a:pt x="1667892" y="1138728"/>
                  <a:pt x="1756565" y="1161167"/>
                </a:cubicBezTo>
                <a:cubicBezTo>
                  <a:pt x="1756899" y="1159458"/>
                  <a:pt x="1757282" y="1158305"/>
                  <a:pt x="1757592" y="1156319"/>
                </a:cubicBezTo>
                <a:cubicBezTo>
                  <a:pt x="1757470" y="1154931"/>
                  <a:pt x="1757324" y="1153264"/>
                  <a:pt x="1757202" y="1151876"/>
                </a:cubicBezTo>
                <a:cubicBezTo>
                  <a:pt x="1694452" y="1137796"/>
                  <a:pt x="1632540" y="1122242"/>
                  <a:pt x="1572453" y="1105409"/>
                </a:cubicBezTo>
                <a:cubicBezTo>
                  <a:pt x="1424942" y="1063789"/>
                  <a:pt x="1288864" y="1014450"/>
                  <a:pt x="1171972" y="951953"/>
                </a:cubicBezTo>
                <a:cubicBezTo>
                  <a:pt x="1162328" y="946924"/>
                  <a:pt x="1152112" y="946421"/>
                  <a:pt x="1137334" y="949118"/>
                </a:cubicBezTo>
                <a:cubicBezTo>
                  <a:pt x="1089682" y="958058"/>
                  <a:pt x="1074050" y="951035"/>
                  <a:pt x="1081493" y="925476"/>
                </a:cubicBezTo>
                <a:cubicBezTo>
                  <a:pt x="1083360" y="919155"/>
                  <a:pt x="1083403" y="914115"/>
                  <a:pt x="1074768" y="909555"/>
                </a:cubicBezTo>
                <a:cubicBezTo>
                  <a:pt x="1036165" y="889158"/>
                  <a:pt x="995714" y="869763"/>
                  <a:pt x="952019" y="852050"/>
                </a:cubicBezTo>
                <a:cubicBezTo>
                  <a:pt x="871170" y="819410"/>
                  <a:pt x="784821" y="790332"/>
                  <a:pt x="709017" y="754450"/>
                </a:cubicBezTo>
                <a:cubicBezTo>
                  <a:pt x="686747" y="743533"/>
                  <a:pt x="669617" y="730485"/>
                  <a:pt x="659046" y="714902"/>
                </a:cubicBezTo>
                <a:cubicBezTo>
                  <a:pt x="655674" y="709602"/>
                  <a:pt x="653624" y="702786"/>
                  <a:pt x="664793" y="697608"/>
                </a:cubicBezTo>
                <a:cubicBezTo>
                  <a:pt x="675483" y="692472"/>
                  <a:pt x="684069" y="696476"/>
                  <a:pt x="692052" y="699133"/>
                </a:cubicBezTo>
                <a:cubicBezTo>
                  <a:pt x="725451" y="709913"/>
                  <a:pt x="759355" y="720929"/>
                  <a:pt x="792779" y="731987"/>
                </a:cubicBezTo>
                <a:cubicBezTo>
                  <a:pt x="826682" y="743003"/>
                  <a:pt x="860155" y="754616"/>
                  <a:pt x="895574" y="766338"/>
                </a:cubicBezTo>
                <a:cubicBezTo>
                  <a:pt x="897416" y="759741"/>
                  <a:pt x="890085" y="758985"/>
                  <a:pt x="886044" y="757101"/>
                </a:cubicBezTo>
                <a:cubicBezTo>
                  <a:pt x="828975" y="730489"/>
                  <a:pt x="766861" y="707118"/>
                  <a:pt x="702924" y="685027"/>
                </a:cubicBezTo>
                <a:cubicBezTo>
                  <a:pt x="653460" y="667821"/>
                  <a:pt x="605342" y="649378"/>
                  <a:pt x="571540" y="622962"/>
                </a:cubicBezTo>
                <a:cubicBezTo>
                  <a:pt x="558524" y="612632"/>
                  <a:pt x="551227" y="601239"/>
                  <a:pt x="552940" y="587657"/>
                </a:cubicBezTo>
                <a:cubicBezTo>
                  <a:pt x="553537" y="583407"/>
                  <a:pt x="554132" y="579157"/>
                  <a:pt x="563623" y="576925"/>
                </a:cubicBezTo>
                <a:cubicBezTo>
                  <a:pt x="571217" y="575139"/>
                  <a:pt x="576243" y="577216"/>
                  <a:pt x="580332" y="579656"/>
                </a:cubicBezTo>
                <a:cubicBezTo>
                  <a:pt x="587500" y="584063"/>
                  <a:pt x="594668" y="588471"/>
                  <a:pt x="604623" y="591516"/>
                </a:cubicBezTo>
                <a:cubicBezTo>
                  <a:pt x="664350" y="609779"/>
                  <a:pt x="720426" y="630601"/>
                  <a:pt x="775136" y="652383"/>
                </a:cubicBezTo>
                <a:cubicBezTo>
                  <a:pt x="864952" y="687874"/>
                  <a:pt x="953882" y="724283"/>
                  <a:pt x="1057795" y="749301"/>
                </a:cubicBezTo>
                <a:cubicBezTo>
                  <a:pt x="1096889" y="758742"/>
                  <a:pt x="1137304" y="766668"/>
                  <a:pt x="1183454" y="768213"/>
                </a:cubicBezTo>
                <a:cubicBezTo>
                  <a:pt x="1181768" y="765563"/>
                  <a:pt x="1178737" y="764150"/>
                  <a:pt x="1175732" y="763015"/>
                </a:cubicBezTo>
                <a:cubicBezTo>
                  <a:pt x="1075170" y="726508"/>
                  <a:pt x="977850" y="688319"/>
                  <a:pt x="888743" y="644370"/>
                </a:cubicBezTo>
                <a:cubicBezTo>
                  <a:pt x="778881" y="590211"/>
                  <a:pt x="683912" y="529148"/>
                  <a:pt x="615490" y="455960"/>
                </a:cubicBezTo>
                <a:cubicBezTo>
                  <a:pt x="612312" y="452882"/>
                  <a:pt x="610122" y="449996"/>
                  <a:pt x="602432" y="450671"/>
                </a:cubicBezTo>
                <a:cubicBezTo>
                  <a:pt x="582748" y="452678"/>
                  <a:pt x="580338" y="447293"/>
                  <a:pt x="582418" y="437876"/>
                </a:cubicBezTo>
                <a:cubicBezTo>
                  <a:pt x="588134" y="414707"/>
                  <a:pt x="573498" y="396964"/>
                  <a:pt x="539211" y="387101"/>
                </a:cubicBezTo>
                <a:cubicBezTo>
                  <a:pt x="514350" y="379769"/>
                  <a:pt x="493430" y="373210"/>
                  <a:pt x="519748" y="352990"/>
                </a:cubicBezTo>
                <a:cubicBezTo>
                  <a:pt x="526113" y="348234"/>
                  <a:pt x="523173" y="342336"/>
                  <a:pt x="520282" y="336993"/>
                </a:cubicBezTo>
                <a:cubicBezTo>
                  <a:pt x="516186" y="328957"/>
                  <a:pt x="507910" y="322968"/>
                  <a:pt x="498650" y="316785"/>
                </a:cubicBezTo>
                <a:cubicBezTo>
                  <a:pt x="493501" y="313319"/>
                  <a:pt x="487271" y="308549"/>
                  <a:pt x="493610" y="303515"/>
                </a:cubicBezTo>
                <a:cubicBezTo>
                  <a:pt x="500838" y="297564"/>
                  <a:pt x="511247" y="300288"/>
                  <a:pt x="519565" y="301237"/>
                </a:cubicBezTo>
                <a:cubicBezTo>
                  <a:pt x="557715" y="305444"/>
                  <a:pt x="581118" y="318221"/>
                  <a:pt x="592560" y="338204"/>
                </a:cubicBezTo>
                <a:cubicBezTo>
                  <a:pt x="599979" y="350985"/>
                  <a:pt x="609184" y="351016"/>
                  <a:pt x="627076" y="339652"/>
                </a:cubicBezTo>
                <a:cubicBezTo>
                  <a:pt x="647275" y="326965"/>
                  <a:pt x="664147" y="326044"/>
                  <a:pt x="679640" y="336997"/>
                </a:cubicBezTo>
                <a:cubicBezTo>
                  <a:pt x="692054" y="345981"/>
                  <a:pt x="702112" y="355732"/>
                  <a:pt x="716352" y="363437"/>
                </a:cubicBezTo>
                <a:cubicBezTo>
                  <a:pt x="754546" y="384710"/>
                  <a:pt x="790508" y="408138"/>
                  <a:pt x="869745" y="400343"/>
                </a:cubicBezTo>
                <a:cubicBezTo>
                  <a:pt x="847718" y="392203"/>
                  <a:pt x="825656" y="394699"/>
                  <a:pt x="806641" y="393290"/>
                </a:cubicBezTo>
                <a:cubicBezTo>
                  <a:pt x="792988" y="392249"/>
                  <a:pt x="779165" y="389265"/>
                  <a:pt x="791435" y="380072"/>
                </a:cubicBezTo>
                <a:cubicBezTo>
                  <a:pt x="805532" y="369601"/>
                  <a:pt x="796441" y="365362"/>
                  <a:pt x="787709" y="359692"/>
                </a:cubicBezTo>
                <a:cubicBezTo>
                  <a:pt x="767647" y="346342"/>
                  <a:pt x="751260" y="330710"/>
                  <a:pt x="711071" y="330880"/>
                </a:cubicBezTo>
                <a:cubicBezTo>
                  <a:pt x="704773" y="330873"/>
                  <a:pt x="699699" y="328240"/>
                  <a:pt x="694722" y="326718"/>
                </a:cubicBezTo>
                <a:cubicBezTo>
                  <a:pt x="687749" y="324532"/>
                  <a:pt x="681713" y="321984"/>
                  <a:pt x="684613" y="316412"/>
                </a:cubicBezTo>
                <a:cubicBezTo>
                  <a:pt x="687565" y="311396"/>
                  <a:pt x="694531" y="307986"/>
                  <a:pt x="703615" y="306629"/>
                </a:cubicBezTo>
                <a:cubicBezTo>
                  <a:pt x="711738" y="305356"/>
                  <a:pt x="720365" y="304319"/>
                  <a:pt x="728585" y="304157"/>
                </a:cubicBezTo>
                <a:cubicBezTo>
                  <a:pt x="765287" y="302895"/>
                  <a:pt x="791378" y="313197"/>
                  <a:pt x="817397" y="322666"/>
                </a:cubicBezTo>
                <a:cubicBezTo>
                  <a:pt x="908436" y="355531"/>
                  <a:pt x="989341" y="394323"/>
                  <a:pt x="1073943" y="431110"/>
                </a:cubicBezTo>
                <a:cubicBezTo>
                  <a:pt x="1158521" y="467620"/>
                  <a:pt x="1256741" y="493978"/>
                  <a:pt x="1349484" y="524175"/>
                </a:cubicBezTo>
                <a:cubicBezTo>
                  <a:pt x="1563417" y="594105"/>
                  <a:pt x="1778287" y="663672"/>
                  <a:pt x="2004921" y="723811"/>
                </a:cubicBezTo>
                <a:cubicBezTo>
                  <a:pt x="2226580" y="782429"/>
                  <a:pt x="2967159" y="809769"/>
                  <a:pt x="3111348" y="808027"/>
                </a:cubicBezTo>
                <a:cubicBezTo>
                  <a:pt x="3295676" y="805559"/>
                  <a:pt x="3730204" y="773014"/>
                  <a:pt x="4173417" y="745585"/>
                </a:cubicBezTo>
                <a:cubicBezTo>
                  <a:pt x="4223504" y="742307"/>
                  <a:pt x="4272653" y="739393"/>
                  <a:pt x="4324760" y="737057"/>
                </a:cubicBezTo>
                <a:cubicBezTo>
                  <a:pt x="5801059" y="670156"/>
                  <a:pt x="6841344" y="326433"/>
                  <a:pt x="6893789" y="305879"/>
                </a:cubicBezTo>
                <a:cubicBezTo>
                  <a:pt x="6978091" y="273014"/>
                  <a:pt x="7258655" y="208091"/>
                  <a:pt x="7259184" y="208604"/>
                </a:cubicBezTo>
                <a:cubicBezTo>
                  <a:pt x="7265440" y="213652"/>
                  <a:pt x="7297274" y="217644"/>
                  <a:pt x="7323059" y="220312"/>
                </a:cubicBezTo>
                <a:lnTo>
                  <a:pt x="7347572" y="222730"/>
                </a:lnTo>
                <a:lnTo>
                  <a:pt x="7350636" y="224083"/>
                </a:lnTo>
                <a:cubicBezTo>
                  <a:pt x="7359607" y="224205"/>
                  <a:pt x="7359159" y="223929"/>
                  <a:pt x="7353245" y="223290"/>
                </a:cubicBezTo>
                <a:lnTo>
                  <a:pt x="7347572" y="222730"/>
                </a:lnTo>
                <a:lnTo>
                  <a:pt x="7342573" y="220523"/>
                </a:lnTo>
                <a:cubicBezTo>
                  <a:pt x="7341302" y="218466"/>
                  <a:pt x="7341191" y="215818"/>
                  <a:pt x="7341465" y="213415"/>
                </a:cubicBezTo>
                <a:cubicBezTo>
                  <a:pt x="7342771" y="200707"/>
                  <a:pt x="7352468" y="189782"/>
                  <a:pt x="7375606" y="182994"/>
                </a:cubicBezTo>
                <a:cubicBezTo>
                  <a:pt x="7397808" y="176568"/>
                  <a:pt x="7420538" y="170655"/>
                  <a:pt x="7443270" y="164742"/>
                </a:cubicBezTo>
                <a:cubicBezTo>
                  <a:pt x="7462204" y="159722"/>
                  <a:pt x="7475181" y="158583"/>
                  <a:pt x="7478299" y="172021"/>
                </a:cubicBezTo>
                <a:cubicBezTo>
                  <a:pt x="7481416" y="185460"/>
                  <a:pt x="7508389" y="189249"/>
                  <a:pt x="7524024" y="179761"/>
                </a:cubicBezTo>
                <a:cubicBezTo>
                  <a:pt x="7585174" y="142492"/>
                  <a:pt x="7658615" y="112820"/>
                  <a:pt x="7727944" y="80430"/>
                </a:cubicBezTo>
                <a:cubicBezTo>
                  <a:pt x="7776349" y="57992"/>
                  <a:pt x="7827303" y="37009"/>
                  <a:pt x="7867024" y="9456"/>
                </a:cubicBezTo>
                <a:cubicBezTo>
                  <a:pt x="7874326" y="4338"/>
                  <a:pt x="7880999" y="-2404"/>
                  <a:pt x="7894848" y="858"/>
                </a:cubicBezTo>
                <a:close/>
              </a:path>
            </a:pathLst>
          </a:custGeom>
        </p:spPr>
      </p:pic>
      <p:pic>
        <p:nvPicPr>
          <p:cNvPr id="5" name="Picture 4" descr="Land van Cuijk Portaal">
            <a:extLst>
              <a:ext uri="{FF2B5EF4-FFF2-40B4-BE49-F238E27FC236}">
                <a16:creationId xmlns:a16="http://schemas.microsoft.com/office/drawing/2014/main" id="{CA5DEAB2-AA94-69A9-BDEA-B61E692C5B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8148" y="6071424"/>
            <a:ext cx="1349777" cy="716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307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34" name="Rectangle 7209">
            <a:extLst>
              <a:ext uri="{FF2B5EF4-FFF2-40B4-BE49-F238E27FC236}">
                <a16:creationId xmlns:a16="http://schemas.microsoft.com/office/drawing/2014/main" id="{26AF7F1A-C192-485E-8000-A66CBC0AB0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35" name="Rectangle 7211">
            <a:extLst>
              <a:ext uri="{FF2B5EF4-FFF2-40B4-BE49-F238E27FC236}">
                <a16:creationId xmlns:a16="http://schemas.microsoft.com/office/drawing/2014/main" id="{7550949C-F599-4B8B-933A-DC36FC28C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2133600" y="685800"/>
            <a:ext cx="10058400" cy="54864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7170" name="Titel 1">
            <a:extLst>
              <a:ext uri="{FF2B5EF4-FFF2-40B4-BE49-F238E27FC236}">
                <a16:creationId xmlns:a16="http://schemas.microsoft.com/office/drawing/2014/main" id="{4D505065-5C41-EE6B-8587-2435929082C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934371" y="685797"/>
            <a:ext cx="5713502" cy="2824165"/>
          </a:xfrm>
        </p:spPr>
        <p:txBody>
          <a:bodyPr anchor="t">
            <a:normAutofit/>
          </a:bodyPr>
          <a:lstStyle/>
          <a:p>
            <a:pPr algn="l"/>
            <a:r>
              <a:rPr lang="nl-NL" altLang="nl-NL" sz="5000"/>
              <a:t>Psychisch kwetsbaren</a:t>
            </a:r>
            <a:endParaRPr lang="nl-NL" altLang="nl-NL" sz="5000">
              <a:ea typeface="Calibri Light"/>
              <a:cs typeface="Calibri Light"/>
            </a:endParaRPr>
          </a:p>
        </p:txBody>
      </p:sp>
      <p:sp>
        <p:nvSpPr>
          <p:cNvPr id="7171" name="Ondertitel 2">
            <a:extLst>
              <a:ext uri="{FF2B5EF4-FFF2-40B4-BE49-F238E27FC236}">
                <a16:creationId xmlns:a16="http://schemas.microsoft.com/office/drawing/2014/main" id="{DAE64D81-E866-2A2C-A110-45434067D2F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934371" y="3602037"/>
            <a:ext cx="5713502" cy="2446338"/>
          </a:xfrm>
        </p:spPr>
        <p:txBody>
          <a:bodyPr>
            <a:normAutofit/>
          </a:bodyPr>
          <a:lstStyle/>
          <a:p>
            <a:pPr marL="285750" indent="-285750" algn="l">
              <a:buChar char="•"/>
            </a:pPr>
            <a:r>
              <a:rPr lang="en-US" altLang="nl-NL" sz="2200">
                <a:cs typeface="Calibri"/>
              </a:rPr>
              <a:t>Wijkscan</a:t>
            </a:r>
          </a:p>
          <a:p>
            <a:pPr marL="285750" indent="-285750" algn="l">
              <a:buChar char="•"/>
            </a:pPr>
            <a:r>
              <a:rPr lang="en-US" altLang="nl-NL" sz="2200">
                <a:cs typeface="Calibri"/>
              </a:rPr>
              <a:t>Kwantitatief</a:t>
            </a:r>
          </a:p>
          <a:p>
            <a:pPr marL="285750" indent="-285750" algn="l">
              <a:buChar char="•"/>
            </a:pPr>
            <a:r>
              <a:rPr lang="en-US" altLang="nl-NL" sz="2200">
                <a:cs typeface="Calibri"/>
              </a:rPr>
              <a:t>Kwalitatief</a:t>
            </a:r>
          </a:p>
        </p:txBody>
      </p:sp>
      <p:sp>
        <p:nvSpPr>
          <p:cNvPr id="7236" name="Graphic 14">
            <a:extLst>
              <a:ext uri="{FF2B5EF4-FFF2-40B4-BE49-F238E27FC236}">
                <a16:creationId xmlns:a16="http://schemas.microsoft.com/office/drawing/2014/main" id="{820B6604-1FF9-43F5-AC47-3D41CB2F56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2776684" y="3425580"/>
            <a:ext cx="2743200" cy="2746621"/>
          </a:xfrm>
          <a:custGeom>
            <a:avLst/>
            <a:gdLst>
              <a:gd name="connsiteX0" fmla="*/ 2616327 w 2616326"/>
              <a:gd name="connsiteY0" fmla="*/ 634841 h 2618803"/>
              <a:gd name="connsiteX1" fmla="*/ 2616327 w 2616326"/>
              <a:gd name="connsiteY1" fmla="*/ 0 h 2618803"/>
              <a:gd name="connsiteX2" fmla="*/ 0 w 2616326"/>
              <a:gd name="connsiteY2" fmla="*/ 0 h 2618803"/>
              <a:gd name="connsiteX3" fmla="*/ 0 w 2616326"/>
              <a:gd name="connsiteY3" fmla="*/ 2618804 h 2618803"/>
              <a:gd name="connsiteX4" fmla="*/ 634270 w 2616326"/>
              <a:gd name="connsiteY4" fmla="*/ 2618804 h 2618803"/>
              <a:gd name="connsiteX5" fmla="*/ 2616327 w 2616326"/>
              <a:gd name="connsiteY5" fmla="*/ 634841 h 2618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16326" h="2618803">
                <a:moveTo>
                  <a:pt x="2616327" y="634841"/>
                </a:moveTo>
                <a:lnTo>
                  <a:pt x="2616327" y="0"/>
                </a:lnTo>
                <a:lnTo>
                  <a:pt x="0" y="0"/>
                </a:lnTo>
                <a:lnTo>
                  <a:pt x="0" y="2618804"/>
                </a:lnTo>
                <a:lnTo>
                  <a:pt x="634270" y="2618804"/>
                </a:lnTo>
                <a:cubicBezTo>
                  <a:pt x="634270" y="1523143"/>
                  <a:pt x="1521619" y="634841"/>
                  <a:pt x="2616327" y="634841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17707E2E-2717-FF55-9AFD-EC1D78C578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136" r="13116" b="2"/>
          <a:stretch/>
        </p:blipFill>
        <p:spPr>
          <a:xfrm>
            <a:off x="267983" y="914399"/>
            <a:ext cx="5072883" cy="5072883"/>
          </a:xfrm>
          <a:prstGeom prst="rect">
            <a:avLst/>
          </a:prstGeom>
        </p:spPr>
      </p:pic>
      <p:sp>
        <p:nvSpPr>
          <p:cNvPr id="7237" name="Graphic 14">
            <a:extLst>
              <a:ext uri="{FF2B5EF4-FFF2-40B4-BE49-F238E27FC236}">
                <a16:creationId xmlns:a16="http://schemas.microsoft.com/office/drawing/2014/main" id="{2929DB54-1BF0-4191-88B1-ADEBA6E9A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5860" y="3425580"/>
            <a:ext cx="2743200" cy="2746621"/>
          </a:xfrm>
          <a:custGeom>
            <a:avLst/>
            <a:gdLst>
              <a:gd name="connsiteX0" fmla="*/ 2616327 w 2616326"/>
              <a:gd name="connsiteY0" fmla="*/ 634841 h 2618803"/>
              <a:gd name="connsiteX1" fmla="*/ 2616327 w 2616326"/>
              <a:gd name="connsiteY1" fmla="*/ 0 h 2618803"/>
              <a:gd name="connsiteX2" fmla="*/ 0 w 2616326"/>
              <a:gd name="connsiteY2" fmla="*/ 0 h 2618803"/>
              <a:gd name="connsiteX3" fmla="*/ 0 w 2616326"/>
              <a:gd name="connsiteY3" fmla="*/ 2618804 h 2618803"/>
              <a:gd name="connsiteX4" fmla="*/ 634270 w 2616326"/>
              <a:gd name="connsiteY4" fmla="*/ 2618804 h 2618803"/>
              <a:gd name="connsiteX5" fmla="*/ 2616327 w 2616326"/>
              <a:gd name="connsiteY5" fmla="*/ 634841 h 2618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16326" h="2618803">
                <a:moveTo>
                  <a:pt x="2616327" y="634841"/>
                </a:moveTo>
                <a:lnTo>
                  <a:pt x="2616327" y="0"/>
                </a:lnTo>
                <a:lnTo>
                  <a:pt x="0" y="0"/>
                </a:lnTo>
                <a:lnTo>
                  <a:pt x="0" y="2618804"/>
                </a:lnTo>
                <a:lnTo>
                  <a:pt x="634270" y="2618804"/>
                </a:lnTo>
                <a:cubicBezTo>
                  <a:pt x="634270" y="1523143"/>
                  <a:pt x="1521619" y="634841"/>
                  <a:pt x="2616327" y="634841"/>
                </a:cubicBezTo>
                <a:close/>
              </a:path>
            </a:pathLst>
          </a:custGeom>
          <a:solidFill>
            <a:schemeClr val="bg1">
              <a:alpha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238" name="Graphic 14">
            <a:extLst>
              <a:ext uri="{FF2B5EF4-FFF2-40B4-BE49-F238E27FC236}">
                <a16:creationId xmlns:a16="http://schemas.microsoft.com/office/drawing/2014/main" id="{2CF7CF5F-D747-47B3-80B1-8392750446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 flipV="1">
            <a:off x="15860" y="685799"/>
            <a:ext cx="2743200" cy="2746621"/>
          </a:xfrm>
          <a:custGeom>
            <a:avLst/>
            <a:gdLst>
              <a:gd name="connsiteX0" fmla="*/ 2616327 w 2616326"/>
              <a:gd name="connsiteY0" fmla="*/ 634841 h 2618803"/>
              <a:gd name="connsiteX1" fmla="*/ 2616327 w 2616326"/>
              <a:gd name="connsiteY1" fmla="*/ 0 h 2618803"/>
              <a:gd name="connsiteX2" fmla="*/ 0 w 2616326"/>
              <a:gd name="connsiteY2" fmla="*/ 0 h 2618803"/>
              <a:gd name="connsiteX3" fmla="*/ 0 w 2616326"/>
              <a:gd name="connsiteY3" fmla="*/ 2618804 h 2618803"/>
              <a:gd name="connsiteX4" fmla="*/ 634270 w 2616326"/>
              <a:gd name="connsiteY4" fmla="*/ 2618804 h 2618803"/>
              <a:gd name="connsiteX5" fmla="*/ 2616327 w 2616326"/>
              <a:gd name="connsiteY5" fmla="*/ 634841 h 2618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16326" h="2618803">
                <a:moveTo>
                  <a:pt x="2616327" y="634841"/>
                </a:moveTo>
                <a:lnTo>
                  <a:pt x="2616327" y="0"/>
                </a:lnTo>
                <a:lnTo>
                  <a:pt x="0" y="0"/>
                </a:lnTo>
                <a:lnTo>
                  <a:pt x="0" y="2618804"/>
                </a:lnTo>
                <a:lnTo>
                  <a:pt x="634270" y="2618804"/>
                </a:lnTo>
                <a:cubicBezTo>
                  <a:pt x="634270" y="1523143"/>
                  <a:pt x="1521619" y="634841"/>
                  <a:pt x="2616327" y="634841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239" name="Rectangle 7219">
            <a:extLst>
              <a:ext uri="{FF2B5EF4-FFF2-40B4-BE49-F238E27FC236}">
                <a16:creationId xmlns:a16="http://schemas.microsoft.com/office/drawing/2014/main" id="{6EBCA50A-5298-4A7E-A04A-6668F03E16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85797"/>
            <a:ext cx="118872" cy="15504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40" name="Graphic 14">
            <a:extLst>
              <a:ext uri="{FF2B5EF4-FFF2-40B4-BE49-F238E27FC236}">
                <a16:creationId xmlns:a16="http://schemas.microsoft.com/office/drawing/2014/main" id="{6E28FA02-41B9-466D-B728-320B55FB09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2776684" y="3425580"/>
            <a:ext cx="2743200" cy="2746621"/>
          </a:xfrm>
          <a:custGeom>
            <a:avLst/>
            <a:gdLst>
              <a:gd name="connsiteX0" fmla="*/ 2616327 w 2616326"/>
              <a:gd name="connsiteY0" fmla="*/ 634841 h 2618803"/>
              <a:gd name="connsiteX1" fmla="*/ 2616327 w 2616326"/>
              <a:gd name="connsiteY1" fmla="*/ 0 h 2618803"/>
              <a:gd name="connsiteX2" fmla="*/ 0 w 2616326"/>
              <a:gd name="connsiteY2" fmla="*/ 0 h 2618803"/>
              <a:gd name="connsiteX3" fmla="*/ 0 w 2616326"/>
              <a:gd name="connsiteY3" fmla="*/ 2618804 h 2618803"/>
              <a:gd name="connsiteX4" fmla="*/ 634270 w 2616326"/>
              <a:gd name="connsiteY4" fmla="*/ 2618804 h 2618803"/>
              <a:gd name="connsiteX5" fmla="*/ 2616327 w 2616326"/>
              <a:gd name="connsiteY5" fmla="*/ 634841 h 2618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16326" h="2618803">
                <a:moveTo>
                  <a:pt x="2616327" y="634841"/>
                </a:moveTo>
                <a:lnTo>
                  <a:pt x="2616327" y="0"/>
                </a:lnTo>
                <a:lnTo>
                  <a:pt x="0" y="0"/>
                </a:lnTo>
                <a:lnTo>
                  <a:pt x="0" y="2618804"/>
                </a:lnTo>
                <a:lnTo>
                  <a:pt x="634270" y="2618804"/>
                </a:lnTo>
                <a:cubicBezTo>
                  <a:pt x="634270" y="1523143"/>
                  <a:pt x="1521619" y="634841"/>
                  <a:pt x="2616327" y="634841"/>
                </a:cubicBezTo>
                <a:close/>
              </a:path>
            </a:pathLst>
          </a:custGeom>
          <a:solidFill>
            <a:schemeClr val="accent2">
              <a:alpha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241" name="Graphic 14">
            <a:extLst>
              <a:ext uri="{FF2B5EF4-FFF2-40B4-BE49-F238E27FC236}">
                <a16:creationId xmlns:a16="http://schemas.microsoft.com/office/drawing/2014/main" id="{CE1108CD-786E-4304-9504-9C5AD64829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2770708" y="685799"/>
            <a:ext cx="2743200" cy="2746621"/>
          </a:xfrm>
          <a:custGeom>
            <a:avLst/>
            <a:gdLst>
              <a:gd name="connsiteX0" fmla="*/ 2616327 w 2616326"/>
              <a:gd name="connsiteY0" fmla="*/ 634841 h 2618803"/>
              <a:gd name="connsiteX1" fmla="*/ 2616327 w 2616326"/>
              <a:gd name="connsiteY1" fmla="*/ 0 h 2618803"/>
              <a:gd name="connsiteX2" fmla="*/ 0 w 2616326"/>
              <a:gd name="connsiteY2" fmla="*/ 0 h 2618803"/>
              <a:gd name="connsiteX3" fmla="*/ 0 w 2616326"/>
              <a:gd name="connsiteY3" fmla="*/ 2618804 h 2618803"/>
              <a:gd name="connsiteX4" fmla="*/ 634270 w 2616326"/>
              <a:gd name="connsiteY4" fmla="*/ 2618804 h 2618803"/>
              <a:gd name="connsiteX5" fmla="*/ 2616327 w 2616326"/>
              <a:gd name="connsiteY5" fmla="*/ 634841 h 2618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16326" h="2618803">
                <a:moveTo>
                  <a:pt x="2616327" y="634841"/>
                </a:moveTo>
                <a:lnTo>
                  <a:pt x="2616327" y="0"/>
                </a:lnTo>
                <a:lnTo>
                  <a:pt x="0" y="0"/>
                </a:lnTo>
                <a:lnTo>
                  <a:pt x="0" y="2618804"/>
                </a:lnTo>
                <a:lnTo>
                  <a:pt x="634270" y="2618804"/>
                </a:lnTo>
                <a:cubicBezTo>
                  <a:pt x="634270" y="1523143"/>
                  <a:pt x="1521619" y="634841"/>
                  <a:pt x="2616327" y="634841"/>
                </a:cubicBezTo>
                <a:close/>
              </a:path>
            </a:pathLst>
          </a:custGeom>
          <a:solidFill>
            <a:schemeClr val="bg1">
              <a:alpha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242" name="Rectangle 7225">
            <a:extLst>
              <a:ext uri="{FF2B5EF4-FFF2-40B4-BE49-F238E27FC236}">
                <a16:creationId xmlns:a16="http://schemas.microsoft.com/office/drawing/2014/main" id="{07BBE06B-52A9-428B-BA9D-8838EE1BFC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73128" y="6172201"/>
            <a:ext cx="118872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236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7171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57" name="Rectangle 7201">
            <a:extLst>
              <a:ext uri="{FF2B5EF4-FFF2-40B4-BE49-F238E27FC236}">
                <a16:creationId xmlns:a16="http://schemas.microsoft.com/office/drawing/2014/main" id="{642D41F7-97F8-4F6E-86E3-3F180B32F7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58" name="Rectangle 7203">
            <a:extLst>
              <a:ext uri="{FF2B5EF4-FFF2-40B4-BE49-F238E27FC236}">
                <a16:creationId xmlns:a16="http://schemas.microsoft.com/office/drawing/2014/main" id="{2A3DFD90-7DB4-4F04-BAF9-B7975896F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2133600" y="685800"/>
            <a:ext cx="10058400" cy="54864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7170" name="Titel 1">
            <a:extLst>
              <a:ext uri="{FF2B5EF4-FFF2-40B4-BE49-F238E27FC236}">
                <a16:creationId xmlns:a16="http://schemas.microsoft.com/office/drawing/2014/main" id="{4D505065-5C41-EE6B-8587-2435929082C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463040" y="685797"/>
            <a:ext cx="5217539" cy="2824165"/>
          </a:xfrm>
        </p:spPr>
        <p:txBody>
          <a:bodyPr anchor="t">
            <a:normAutofit/>
          </a:bodyPr>
          <a:lstStyle/>
          <a:p>
            <a:pPr algn="l"/>
            <a:r>
              <a:rPr lang="nl-NL" altLang="nl-NL" sz="5000">
                <a:ea typeface="Calibri Light"/>
                <a:cs typeface="Calibri Light"/>
              </a:rPr>
              <a:t>Nationaal Isolatieprogramma</a:t>
            </a:r>
          </a:p>
        </p:txBody>
      </p:sp>
      <p:sp>
        <p:nvSpPr>
          <p:cNvPr id="7171" name="Ondertitel 2">
            <a:extLst>
              <a:ext uri="{FF2B5EF4-FFF2-40B4-BE49-F238E27FC236}">
                <a16:creationId xmlns:a16="http://schemas.microsoft.com/office/drawing/2014/main" id="{DAE64D81-E866-2A2C-A110-45434067D2F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463040" y="2767054"/>
            <a:ext cx="5217539" cy="3281321"/>
          </a:xfrm>
        </p:spPr>
        <p:txBody>
          <a:bodyPr>
            <a:normAutofit/>
          </a:bodyPr>
          <a:lstStyle/>
          <a:p>
            <a:pPr algn="l"/>
            <a:r>
              <a:rPr lang="en-US" altLang="nl-NL" sz="2200" i="1"/>
              <a:t>"Om </a:t>
            </a:r>
            <a:r>
              <a:rPr lang="en-US" altLang="nl-NL" sz="2200" i="1" err="1"/>
              <a:t>ervoor</a:t>
            </a:r>
            <a:r>
              <a:rPr lang="en-US" altLang="nl-NL" sz="2200" i="1"/>
              <a:t> </a:t>
            </a:r>
            <a:r>
              <a:rPr lang="en-US" altLang="nl-NL" sz="2200" i="1" err="1"/>
              <a:t>te</a:t>
            </a:r>
            <a:r>
              <a:rPr lang="en-US" altLang="nl-NL" sz="2200" i="1"/>
              <a:t> </a:t>
            </a:r>
            <a:r>
              <a:rPr lang="en-US" altLang="nl-NL" sz="2200" i="1" err="1"/>
              <a:t>zorgen</a:t>
            </a:r>
            <a:r>
              <a:rPr lang="en-US" altLang="nl-NL" sz="2200" i="1"/>
              <a:t> </a:t>
            </a:r>
            <a:r>
              <a:rPr lang="en-US" altLang="nl-NL" sz="2200" i="1" err="1"/>
              <a:t>dat</a:t>
            </a:r>
            <a:r>
              <a:rPr lang="en-US" altLang="nl-NL" sz="2200" i="1"/>
              <a:t> de </a:t>
            </a:r>
            <a:r>
              <a:rPr lang="en-US" altLang="nl-NL" sz="2200" i="1" err="1"/>
              <a:t>middelen</a:t>
            </a:r>
            <a:r>
              <a:rPr lang="en-US" altLang="nl-NL" sz="2200" i="1"/>
              <a:t> </a:t>
            </a:r>
            <a:r>
              <a:rPr lang="en-US" altLang="nl-NL" sz="2200" i="1" err="1"/>
              <a:t>vooral</a:t>
            </a:r>
            <a:r>
              <a:rPr lang="en-US" altLang="nl-NL" sz="2200" i="1"/>
              <a:t> </a:t>
            </a:r>
            <a:r>
              <a:rPr lang="en-US" altLang="nl-NL" sz="2200" i="1" err="1"/>
              <a:t>terecht</a:t>
            </a:r>
            <a:r>
              <a:rPr lang="en-US" altLang="nl-NL" sz="2200" i="1"/>
              <a:t> </a:t>
            </a:r>
            <a:r>
              <a:rPr lang="en-US" altLang="nl-NL" sz="2200" i="1" err="1"/>
              <a:t>komen</a:t>
            </a:r>
            <a:r>
              <a:rPr lang="en-US" altLang="nl-NL" sz="2200" i="1"/>
              <a:t> </a:t>
            </a:r>
            <a:r>
              <a:rPr lang="en-US" altLang="nl-NL" sz="2200" i="1" err="1"/>
              <a:t>bij</a:t>
            </a:r>
            <a:r>
              <a:rPr lang="en-US" altLang="nl-NL" sz="2200" i="1"/>
              <a:t> de </a:t>
            </a:r>
            <a:r>
              <a:rPr lang="en-US" altLang="nl-NL" sz="2200" i="1" err="1"/>
              <a:t>mensen</a:t>
            </a:r>
            <a:r>
              <a:rPr lang="en-US" altLang="nl-NL" sz="2200" i="1"/>
              <a:t> die ze het </a:t>
            </a:r>
            <a:r>
              <a:rPr lang="en-US" altLang="nl-NL" sz="2200" i="1" err="1"/>
              <a:t>hardst</a:t>
            </a:r>
            <a:r>
              <a:rPr lang="en-US" altLang="nl-NL" sz="2200" i="1"/>
              <a:t> </a:t>
            </a:r>
            <a:r>
              <a:rPr lang="en-US" altLang="nl-NL" sz="2200" i="1" err="1"/>
              <a:t>nodig</a:t>
            </a:r>
            <a:r>
              <a:rPr lang="en-US" altLang="nl-NL" sz="2200" i="1"/>
              <a:t> </a:t>
            </a:r>
            <a:r>
              <a:rPr lang="en-US" altLang="nl-NL" sz="2200" i="1" err="1"/>
              <a:t>hebben</a:t>
            </a:r>
            <a:r>
              <a:rPr lang="en-US" altLang="nl-NL" sz="2200" i="1"/>
              <a:t>, </a:t>
            </a:r>
            <a:r>
              <a:rPr lang="en-US" altLang="nl-NL" sz="2200" i="1" err="1"/>
              <a:t>wordt</a:t>
            </a:r>
            <a:r>
              <a:rPr lang="en-US" altLang="nl-NL" sz="2200" i="1"/>
              <a:t> </a:t>
            </a:r>
            <a:r>
              <a:rPr lang="en-US" altLang="nl-NL" sz="2200" i="1" err="1"/>
              <a:t>gemeenten</a:t>
            </a:r>
            <a:r>
              <a:rPr lang="en-US" altLang="nl-NL" sz="2200" i="1"/>
              <a:t> </a:t>
            </a:r>
            <a:r>
              <a:rPr lang="en-US" altLang="nl-NL" sz="2200" i="1" err="1"/>
              <a:t>gevraagd</a:t>
            </a:r>
            <a:r>
              <a:rPr lang="en-US" altLang="nl-NL" sz="2200" i="1"/>
              <a:t> toe </a:t>
            </a:r>
            <a:r>
              <a:rPr lang="en-US" altLang="nl-NL" sz="2200" i="1" err="1"/>
              <a:t>te</a:t>
            </a:r>
            <a:r>
              <a:rPr lang="en-US" altLang="nl-NL" sz="2200" i="1"/>
              <a:t> </a:t>
            </a:r>
            <a:r>
              <a:rPr lang="en-US" altLang="nl-NL" sz="2200" i="1" err="1"/>
              <a:t>lichten</a:t>
            </a:r>
            <a:r>
              <a:rPr lang="en-US" altLang="nl-NL" sz="2200" i="1"/>
              <a:t> hoe </a:t>
            </a:r>
            <a:r>
              <a:rPr lang="en-US" altLang="nl-NL" sz="2200" i="1" err="1"/>
              <a:t>zij</a:t>
            </a:r>
            <a:r>
              <a:rPr lang="en-US" altLang="nl-NL" sz="2200" i="1"/>
              <a:t> met </a:t>
            </a:r>
            <a:r>
              <a:rPr lang="en-US" altLang="nl-NL" sz="2200" i="1" err="1"/>
              <a:t>deze</a:t>
            </a:r>
            <a:r>
              <a:rPr lang="en-US" altLang="nl-NL" sz="2200" i="1"/>
              <a:t> </a:t>
            </a:r>
            <a:r>
              <a:rPr lang="en-US" altLang="nl-NL" sz="2200" i="1" err="1"/>
              <a:t>middelen</a:t>
            </a:r>
            <a:r>
              <a:rPr lang="en-US" altLang="nl-NL" sz="2200" i="1"/>
              <a:t> de </a:t>
            </a:r>
            <a:r>
              <a:rPr lang="en-US" altLang="nl-NL" sz="2200" i="1" err="1"/>
              <a:t>doelgroep</a:t>
            </a:r>
            <a:r>
              <a:rPr lang="en-US" altLang="nl-NL" sz="2200" i="1"/>
              <a:t> </a:t>
            </a:r>
            <a:r>
              <a:rPr lang="en-US" altLang="nl-NL" sz="2200" i="1" err="1"/>
              <a:t>gaan</a:t>
            </a:r>
            <a:r>
              <a:rPr lang="en-US" altLang="nl-NL" sz="2200" i="1"/>
              <a:t> </a:t>
            </a:r>
            <a:r>
              <a:rPr lang="en-US" altLang="nl-NL" sz="2200" i="1" err="1"/>
              <a:t>bereiken</a:t>
            </a:r>
            <a:r>
              <a:rPr lang="en-US" altLang="nl-NL" sz="2200" i="1"/>
              <a:t>"</a:t>
            </a:r>
            <a:endParaRPr lang="nl-NL" sz="2200" i="1"/>
          </a:p>
        </p:txBody>
      </p:sp>
      <p:sp>
        <p:nvSpPr>
          <p:cNvPr id="7259" name="Rectangle 7205">
            <a:extLst>
              <a:ext uri="{FF2B5EF4-FFF2-40B4-BE49-F238E27FC236}">
                <a16:creationId xmlns:a16="http://schemas.microsoft.com/office/drawing/2014/main" id="{9A3A688B-8821-47C3-9E76-D6ADDEF677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9764" y="685797"/>
            <a:ext cx="118872" cy="15504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60" name="Graphic 14">
            <a:extLst>
              <a:ext uri="{FF2B5EF4-FFF2-40B4-BE49-F238E27FC236}">
                <a16:creationId xmlns:a16="http://schemas.microsoft.com/office/drawing/2014/main" id="{820B6604-1FF9-43F5-AC47-3D41CB2F56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9448800" y="3436499"/>
            <a:ext cx="2743200" cy="2746621"/>
          </a:xfrm>
          <a:custGeom>
            <a:avLst/>
            <a:gdLst>
              <a:gd name="connsiteX0" fmla="*/ 2616327 w 2616326"/>
              <a:gd name="connsiteY0" fmla="*/ 634841 h 2618803"/>
              <a:gd name="connsiteX1" fmla="*/ 2616327 w 2616326"/>
              <a:gd name="connsiteY1" fmla="*/ 0 h 2618803"/>
              <a:gd name="connsiteX2" fmla="*/ 0 w 2616326"/>
              <a:gd name="connsiteY2" fmla="*/ 0 h 2618803"/>
              <a:gd name="connsiteX3" fmla="*/ 0 w 2616326"/>
              <a:gd name="connsiteY3" fmla="*/ 2618804 h 2618803"/>
              <a:gd name="connsiteX4" fmla="*/ 634270 w 2616326"/>
              <a:gd name="connsiteY4" fmla="*/ 2618804 h 2618803"/>
              <a:gd name="connsiteX5" fmla="*/ 2616327 w 2616326"/>
              <a:gd name="connsiteY5" fmla="*/ 634841 h 2618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16326" h="2618803">
                <a:moveTo>
                  <a:pt x="2616327" y="634841"/>
                </a:moveTo>
                <a:lnTo>
                  <a:pt x="2616327" y="0"/>
                </a:lnTo>
                <a:lnTo>
                  <a:pt x="0" y="0"/>
                </a:lnTo>
                <a:lnTo>
                  <a:pt x="0" y="2618804"/>
                </a:lnTo>
                <a:lnTo>
                  <a:pt x="634270" y="2618804"/>
                </a:lnTo>
                <a:cubicBezTo>
                  <a:pt x="634270" y="1523143"/>
                  <a:pt x="1521619" y="634841"/>
                  <a:pt x="2616327" y="634841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2" name="Afbeelding 3" descr="Afbeelding met tekst&#10;&#10;Automatisch gegenereerde beschrijving">
            <a:extLst>
              <a:ext uri="{FF2B5EF4-FFF2-40B4-BE49-F238E27FC236}">
                <a16:creationId xmlns:a16="http://schemas.microsoft.com/office/drawing/2014/main" id="{42CB3104-FA68-4FCB-3308-2BA6FB4B2C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615" r="6384" b="-2"/>
          <a:stretch/>
        </p:blipFill>
        <p:spPr>
          <a:xfrm>
            <a:off x="6932702" y="914399"/>
            <a:ext cx="5072883" cy="5072883"/>
          </a:xfrm>
          <a:prstGeom prst="rect">
            <a:avLst/>
          </a:prstGeom>
        </p:spPr>
      </p:pic>
      <p:sp>
        <p:nvSpPr>
          <p:cNvPr id="7261" name="Graphic 14">
            <a:extLst>
              <a:ext uri="{FF2B5EF4-FFF2-40B4-BE49-F238E27FC236}">
                <a16:creationId xmlns:a16="http://schemas.microsoft.com/office/drawing/2014/main" id="{2CF7CF5F-D747-47B3-80B1-8392750446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 flipV="1">
            <a:off x="6680579" y="685799"/>
            <a:ext cx="2743200" cy="2746621"/>
          </a:xfrm>
          <a:custGeom>
            <a:avLst/>
            <a:gdLst>
              <a:gd name="connsiteX0" fmla="*/ 2616327 w 2616326"/>
              <a:gd name="connsiteY0" fmla="*/ 634841 h 2618803"/>
              <a:gd name="connsiteX1" fmla="*/ 2616327 w 2616326"/>
              <a:gd name="connsiteY1" fmla="*/ 0 h 2618803"/>
              <a:gd name="connsiteX2" fmla="*/ 0 w 2616326"/>
              <a:gd name="connsiteY2" fmla="*/ 0 h 2618803"/>
              <a:gd name="connsiteX3" fmla="*/ 0 w 2616326"/>
              <a:gd name="connsiteY3" fmla="*/ 2618804 h 2618803"/>
              <a:gd name="connsiteX4" fmla="*/ 634270 w 2616326"/>
              <a:gd name="connsiteY4" fmla="*/ 2618804 h 2618803"/>
              <a:gd name="connsiteX5" fmla="*/ 2616327 w 2616326"/>
              <a:gd name="connsiteY5" fmla="*/ 634841 h 2618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16326" h="2618803">
                <a:moveTo>
                  <a:pt x="2616327" y="634841"/>
                </a:moveTo>
                <a:lnTo>
                  <a:pt x="2616327" y="0"/>
                </a:lnTo>
                <a:lnTo>
                  <a:pt x="0" y="0"/>
                </a:lnTo>
                <a:lnTo>
                  <a:pt x="0" y="2618804"/>
                </a:lnTo>
                <a:lnTo>
                  <a:pt x="634270" y="2618804"/>
                </a:lnTo>
                <a:cubicBezTo>
                  <a:pt x="634270" y="1523143"/>
                  <a:pt x="1521619" y="634841"/>
                  <a:pt x="2616327" y="634841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262" name="Graphic 14">
            <a:extLst>
              <a:ext uri="{FF2B5EF4-FFF2-40B4-BE49-F238E27FC236}">
                <a16:creationId xmlns:a16="http://schemas.microsoft.com/office/drawing/2014/main" id="{CE1108CD-786E-4304-9504-9C5AD64829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9435427" y="685800"/>
            <a:ext cx="2743200" cy="2746621"/>
          </a:xfrm>
          <a:custGeom>
            <a:avLst/>
            <a:gdLst>
              <a:gd name="connsiteX0" fmla="*/ 2616327 w 2616326"/>
              <a:gd name="connsiteY0" fmla="*/ 634841 h 2618803"/>
              <a:gd name="connsiteX1" fmla="*/ 2616327 w 2616326"/>
              <a:gd name="connsiteY1" fmla="*/ 0 h 2618803"/>
              <a:gd name="connsiteX2" fmla="*/ 0 w 2616326"/>
              <a:gd name="connsiteY2" fmla="*/ 0 h 2618803"/>
              <a:gd name="connsiteX3" fmla="*/ 0 w 2616326"/>
              <a:gd name="connsiteY3" fmla="*/ 2618804 h 2618803"/>
              <a:gd name="connsiteX4" fmla="*/ 634270 w 2616326"/>
              <a:gd name="connsiteY4" fmla="*/ 2618804 h 2618803"/>
              <a:gd name="connsiteX5" fmla="*/ 2616327 w 2616326"/>
              <a:gd name="connsiteY5" fmla="*/ 634841 h 2618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16326" h="2618803">
                <a:moveTo>
                  <a:pt x="2616327" y="634841"/>
                </a:moveTo>
                <a:lnTo>
                  <a:pt x="2616327" y="0"/>
                </a:lnTo>
                <a:lnTo>
                  <a:pt x="0" y="0"/>
                </a:lnTo>
                <a:lnTo>
                  <a:pt x="0" y="2618804"/>
                </a:lnTo>
                <a:lnTo>
                  <a:pt x="634270" y="2618804"/>
                </a:lnTo>
                <a:cubicBezTo>
                  <a:pt x="634270" y="1523143"/>
                  <a:pt x="1521619" y="634841"/>
                  <a:pt x="2616327" y="634841"/>
                </a:cubicBezTo>
                <a:close/>
              </a:path>
            </a:pathLst>
          </a:custGeom>
          <a:solidFill>
            <a:schemeClr val="bg1">
              <a:alpha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263" name="Graphic 14">
            <a:extLst>
              <a:ext uri="{FF2B5EF4-FFF2-40B4-BE49-F238E27FC236}">
                <a16:creationId xmlns:a16="http://schemas.microsoft.com/office/drawing/2014/main" id="{2929DB54-1BF0-4191-88B1-ADEBA6E9A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680579" y="3436498"/>
            <a:ext cx="2743200" cy="2746621"/>
          </a:xfrm>
          <a:custGeom>
            <a:avLst/>
            <a:gdLst>
              <a:gd name="connsiteX0" fmla="*/ 2616327 w 2616326"/>
              <a:gd name="connsiteY0" fmla="*/ 634841 h 2618803"/>
              <a:gd name="connsiteX1" fmla="*/ 2616327 w 2616326"/>
              <a:gd name="connsiteY1" fmla="*/ 0 h 2618803"/>
              <a:gd name="connsiteX2" fmla="*/ 0 w 2616326"/>
              <a:gd name="connsiteY2" fmla="*/ 0 h 2618803"/>
              <a:gd name="connsiteX3" fmla="*/ 0 w 2616326"/>
              <a:gd name="connsiteY3" fmla="*/ 2618804 h 2618803"/>
              <a:gd name="connsiteX4" fmla="*/ 634270 w 2616326"/>
              <a:gd name="connsiteY4" fmla="*/ 2618804 h 2618803"/>
              <a:gd name="connsiteX5" fmla="*/ 2616327 w 2616326"/>
              <a:gd name="connsiteY5" fmla="*/ 634841 h 2618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16326" h="2618803">
                <a:moveTo>
                  <a:pt x="2616327" y="634841"/>
                </a:moveTo>
                <a:lnTo>
                  <a:pt x="2616327" y="0"/>
                </a:lnTo>
                <a:lnTo>
                  <a:pt x="0" y="0"/>
                </a:lnTo>
                <a:lnTo>
                  <a:pt x="0" y="2618804"/>
                </a:lnTo>
                <a:lnTo>
                  <a:pt x="634270" y="2618804"/>
                </a:lnTo>
                <a:cubicBezTo>
                  <a:pt x="634270" y="1523143"/>
                  <a:pt x="1521619" y="634841"/>
                  <a:pt x="2616327" y="634841"/>
                </a:cubicBezTo>
                <a:close/>
              </a:path>
            </a:pathLst>
          </a:custGeom>
          <a:solidFill>
            <a:schemeClr val="bg1">
              <a:alpha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264" name="Graphic 14">
            <a:extLst>
              <a:ext uri="{FF2B5EF4-FFF2-40B4-BE49-F238E27FC236}">
                <a16:creationId xmlns:a16="http://schemas.microsoft.com/office/drawing/2014/main" id="{6E28FA02-41B9-466D-B728-320B55FB09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9448800" y="3436499"/>
            <a:ext cx="2743200" cy="2746621"/>
          </a:xfrm>
          <a:custGeom>
            <a:avLst/>
            <a:gdLst>
              <a:gd name="connsiteX0" fmla="*/ 2616327 w 2616326"/>
              <a:gd name="connsiteY0" fmla="*/ 634841 h 2618803"/>
              <a:gd name="connsiteX1" fmla="*/ 2616327 w 2616326"/>
              <a:gd name="connsiteY1" fmla="*/ 0 h 2618803"/>
              <a:gd name="connsiteX2" fmla="*/ 0 w 2616326"/>
              <a:gd name="connsiteY2" fmla="*/ 0 h 2618803"/>
              <a:gd name="connsiteX3" fmla="*/ 0 w 2616326"/>
              <a:gd name="connsiteY3" fmla="*/ 2618804 h 2618803"/>
              <a:gd name="connsiteX4" fmla="*/ 634270 w 2616326"/>
              <a:gd name="connsiteY4" fmla="*/ 2618804 h 2618803"/>
              <a:gd name="connsiteX5" fmla="*/ 2616327 w 2616326"/>
              <a:gd name="connsiteY5" fmla="*/ 634841 h 2618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16326" h="2618803">
                <a:moveTo>
                  <a:pt x="2616327" y="634841"/>
                </a:moveTo>
                <a:lnTo>
                  <a:pt x="2616327" y="0"/>
                </a:lnTo>
                <a:lnTo>
                  <a:pt x="0" y="0"/>
                </a:lnTo>
                <a:lnTo>
                  <a:pt x="0" y="2618804"/>
                </a:lnTo>
                <a:lnTo>
                  <a:pt x="634270" y="2618804"/>
                </a:lnTo>
                <a:cubicBezTo>
                  <a:pt x="634270" y="1523143"/>
                  <a:pt x="1521619" y="634841"/>
                  <a:pt x="2616327" y="634841"/>
                </a:cubicBezTo>
                <a:close/>
              </a:path>
            </a:pathLst>
          </a:custGeom>
          <a:solidFill>
            <a:schemeClr val="accent2">
              <a:alpha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265" name="Rectangle 7217">
            <a:extLst>
              <a:ext uri="{FF2B5EF4-FFF2-40B4-BE49-F238E27FC236}">
                <a16:creationId xmlns:a16="http://schemas.microsoft.com/office/drawing/2014/main" id="{EFB77265-5DCE-40F2-A13C-ECEE9B8CE5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73128" y="6172201"/>
            <a:ext cx="118872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4" descr="Land van Cuijk Portaal">
            <a:extLst>
              <a:ext uri="{FF2B5EF4-FFF2-40B4-BE49-F238E27FC236}">
                <a16:creationId xmlns:a16="http://schemas.microsoft.com/office/drawing/2014/main" id="{6737AA80-1B50-7CDF-9512-6BA90F5437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8148" y="6071424"/>
            <a:ext cx="1349777" cy="716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3445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7171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02" name="Rectangle 7201">
            <a:extLst>
              <a:ext uri="{FF2B5EF4-FFF2-40B4-BE49-F238E27FC236}">
                <a16:creationId xmlns:a16="http://schemas.microsoft.com/office/drawing/2014/main" id="{A8908DB7-C3A6-4FCB-9820-CEE02B398C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70" name="Titel 1">
            <a:extLst>
              <a:ext uri="{FF2B5EF4-FFF2-40B4-BE49-F238E27FC236}">
                <a16:creationId xmlns:a16="http://schemas.microsoft.com/office/drawing/2014/main" id="{4D505065-5C41-EE6B-8587-2435929082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30936" y="640823"/>
            <a:ext cx="3419856" cy="5583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nl-NL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Werkwijze</a:t>
            </a:r>
            <a:endParaRPr lang="en-US" sz="54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204" name="sketch line">
            <a:extLst>
              <a:ext uri="{FF2B5EF4-FFF2-40B4-BE49-F238E27FC236}">
                <a16:creationId xmlns:a16="http://schemas.microsoft.com/office/drawing/2014/main" id="{535742DD-1B16-4E9D-B715-0D74B4574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267200" y="630936"/>
            <a:ext cx="18288" cy="5590381"/>
          </a:xfrm>
          <a:custGeom>
            <a:avLst/>
            <a:gdLst>
              <a:gd name="connsiteX0" fmla="*/ 0 w 18288"/>
              <a:gd name="connsiteY0" fmla="*/ 0 h 5590381"/>
              <a:gd name="connsiteX1" fmla="*/ 18288 w 18288"/>
              <a:gd name="connsiteY1" fmla="*/ 0 h 5590381"/>
              <a:gd name="connsiteX2" fmla="*/ 18288 w 18288"/>
              <a:gd name="connsiteY2" fmla="*/ 754701 h 5590381"/>
              <a:gd name="connsiteX3" fmla="*/ 18288 w 18288"/>
              <a:gd name="connsiteY3" fmla="*/ 1565307 h 5590381"/>
              <a:gd name="connsiteX4" fmla="*/ 18288 w 18288"/>
              <a:gd name="connsiteY4" fmla="*/ 2152297 h 5590381"/>
              <a:gd name="connsiteX5" fmla="*/ 18288 w 18288"/>
              <a:gd name="connsiteY5" fmla="*/ 2906998 h 5590381"/>
              <a:gd name="connsiteX6" fmla="*/ 18288 w 18288"/>
              <a:gd name="connsiteY6" fmla="*/ 3549892 h 5590381"/>
              <a:gd name="connsiteX7" fmla="*/ 18288 w 18288"/>
              <a:gd name="connsiteY7" fmla="*/ 4080978 h 5590381"/>
              <a:gd name="connsiteX8" fmla="*/ 18288 w 18288"/>
              <a:gd name="connsiteY8" fmla="*/ 4835680 h 5590381"/>
              <a:gd name="connsiteX9" fmla="*/ 18288 w 18288"/>
              <a:gd name="connsiteY9" fmla="*/ 5590381 h 5590381"/>
              <a:gd name="connsiteX10" fmla="*/ 0 w 18288"/>
              <a:gd name="connsiteY10" fmla="*/ 5590381 h 5590381"/>
              <a:gd name="connsiteX11" fmla="*/ 0 w 18288"/>
              <a:gd name="connsiteY11" fmla="*/ 4835680 h 5590381"/>
              <a:gd name="connsiteX12" fmla="*/ 0 w 18288"/>
              <a:gd name="connsiteY12" fmla="*/ 4304593 h 5590381"/>
              <a:gd name="connsiteX13" fmla="*/ 0 w 18288"/>
              <a:gd name="connsiteY13" fmla="*/ 3773507 h 5590381"/>
              <a:gd name="connsiteX14" fmla="*/ 0 w 18288"/>
              <a:gd name="connsiteY14" fmla="*/ 3186517 h 5590381"/>
              <a:gd name="connsiteX15" fmla="*/ 0 w 18288"/>
              <a:gd name="connsiteY15" fmla="*/ 2487720 h 5590381"/>
              <a:gd name="connsiteX16" fmla="*/ 0 w 18288"/>
              <a:gd name="connsiteY16" fmla="*/ 1956633 h 5590381"/>
              <a:gd name="connsiteX17" fmla="*/ 0 w 18288"/>
              <a:gd name="connsiteY17" fmla="*/ 1425547 h 5590381"/>
              <a:gd name="connsiteX18" fmla="*/ 0 w 18288"/>
              <a:gd name="connsiteY18" fmla="*/ 614942 h 5590381"/>
              <a:gd name="connsiteX19" fmla="*/ 0 w 18288"/>
              <a:gd name="connsiteY19" fmla="*/ 0 h 559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8288" h="5590381" fill="none" extrusionOk="0">
                <a:moveTo>
                  <a:pt x="0" y="0"/>
                </a:moveTo>
                <a:cubicBezTo>
                  <a:pt x="7726" y="-435"/>
                  <a:pt x="14198" y="437"/>
                  <a:pt x="18288" y="0"/>
                </a:cubicBezTo>
                <a:cubicBezTo>
                  <a:pt x="-5226" y="225076"/>
                  <a:pt x="46275" y="562283"/>
                  <a:pt x="18288" y="754701"/>
                </a:cubicBezTo>
                <a:cubicBezTo>
                  <a:pt x="-9699" y="947119"/>
                  <a:pt x="30081" y="1239251"/>
                  <a:pt x="18288" y="1565307"/>
                </a:cubicBezTo>
                <a:cubicBezTo>
                  <a:pt x="6495" y="1891363"/>
                  <a:pt x="7160" y="1999140"/>
                  <a:pt x="18288" y="2152297"/>
                </a:cubicBezTo>
                <a:cubicBezTo>
                  <a:pt x="29417" y="2305454"/>
                  <a:pt x="28705" y="2598333"/>
                  <a:pt x="18288" y="2906998"/>
                </a:cubicBezTo>
                <a:cubicBezTo>
                  <a:pt x="7871" y="3215663"/>
                  <a:pt x="35263" y="3327412"/>
                  <a:pt x="18288" y="3549892"/>
                </a:cubicBezTo>
                <a:cubicBezTo>
                  <a:pt x="1313" y="3772372"/>
                  <a:pt x="38561" y="3843836"/>
                  <a:pt x="18288" y="4080978"/>
                </a:cubicBezTo>
                <a:cubicBezTo>
                  <a:pt x="-1985" y="4318120"/>
                  <a:pt x="-3806" y="4511166"/>
                  <a:pt x="18288" y="4835680"/>
                </a:cubicBezTo>
                <a:cubicBezTo>
                  <a:pt x="40382" y="5160194"/>
                  <a:pt x="-13070" y="5401748"/>
                  <a:pt x="18288" y="5590381"/>
                </a:cubicBezTo>
                <a:cubicBezTo>
                  <a:pt x="12010" y="5589863"/>
                  <a:pt x="6799" y="5589982"/>
                  <a:pt x="0" y="5590381"/>
                </a:cubicBezTo>
                <a:cubicBezTo>
                  <a:pt x="-6480" y="5250523"/>
                  <a:pt x="-32148" y="5052531"/>
                  <a:pt x="0" y="4835680"/>
                </a:cubicBezTo>
                <a:cubicBezTo>
                  <a:pt x="32148" y="4618829"/>
                  <a:pt x="5352" y="4496374"/>
                  <a:pt x="0" y="4304593"/>
                </a:cubicBezTo>
                <a:cubicBezTo>
                  <a:pt x="-5352" y="4112812"/>
                  <a:pt x="9645" y="3919423"/>
                  <a:pt x="0" y="3773507"/>
                </a:cubicBezTo>
                <a:cubicBezTo>
                  <a:pt x="-9645" y="3627591"/>
                  <a:pt x="-10654" y="3330687"/>
                  <a:pt x="0" y="3186517"/>
                </a:cubicBezTo>
                <a:cubicBezTo>
                  <a:pt x="10654" y="3042347"/>
                  <a:pt x="18181" y="2635923"/>
                  <a:pt x="0" y="2487720"/>
                </a:cubicBezTo>
                <a:cubicBezTo>
                  <a:pt x="-18181" y="2339517"/>
                  <a:pt x="-7947" y="2113537"/>
                  <a:pt x="0" y="1956633"/>
                </a:cubicBezTo>
                <a:cubicBezTo>
                  <a:pt x="7947" y="1799729"/>
                  <a:pt x="-15145" y="1657735"/>
                  <a:pt x="0" y="1425547"/>
                </a:cubicBezTo>
                <a:cubicBezTo>
                  <a:pt x="15145" y="1193359"/>
                  <a:pt x="-23832" y="948054"/>
                  <a:pt x="0" y="614942"/>
                </a:cubicBezTo>
                <a:cubicBezTo>
                  <a:pt x="23832" y="281831"/>
                  <a:pt x="2816" y="129878"/>
                  <a:pt x="0" y="0"/>
                </a:cubicBezTo>
                <a:close/>
              </a:path>
              <a:path w="18288" h="5590381" stroke="0" extrusionOk="0">
                <a:moveTo>
                  <a:pt x="0" y="0"/>
                </a:moveTo>
                <a:cubicBezTo>
                  <a:pt x="5871" y="848"/>
                  <a:pt x="11713" y="-200"/>
                  <a:pt x="18288" y="0"/>
                </a:cubicBezTo>
                <a:cubicBezTo>
                  <a:pt x="41141" y="165299"/>
                  <a:pt x="3613" y="427555"/>
                  <a:pt x="18288" y="698798"/>
                </a:cubicBezTo>
                <a:cubicBezTo>
                  <a:pt x="32963" y="970041"/>
                  <a:pt x="19680" y="1226199"/>
                  <a:pt x="18288" y="1397595"/>
                </a:cubicBezTo>
                <a:cubicBezTo>
                  <a:pt x="16896" y="1568991"/>
                  <a:pt x="38798" y="1794517"/>
                  <a:pt x="18288" y="2152297"/>
                </a:cubicBezTo>
                <a:cubicBezTo>
                  <a:pt x="-2222" y="2510077"/>
                  <a:pt x="40846" y="2594424"/>
                  <a:pt x="18288" y="2739287"/>
                </a:cubicBezTo>
                <a:cubicBezTo>
                  <a:pt x="-4270" y="2884150"/>
                  <a:pt x="27117" y="3129706"/>
                  <a:pt x="18288" y="3493988"/>
                </a:cubicBezTo>
                <a:cubicBezTo>
                  <a:pt x="9459" y="3858270"/>
                  <a:pt x="54201" y="4041447"/>
                  <a:pt x="18288" y="4304593"/>
                </a:cubicBezTo>
                <a:cubicBezTo>
                  <a:pt x="-17625" y="4567740"/>
                  <a:pt x="49627" y="5149125"/>
                  <a:pt x="18288" y="5590381"/>
                </a:cubicBezTo>
                <a:cubicBezTo>
                  <a:pt x="10860" y="5590744"/>
                  <a:pt x="7568" y="5590157"/>
                  <a:pt x="0" y="5590381"/>
                </a:cubicBezTo>
                <a:cubicBezTo>
                  <a:pt x="36767" y="5266821"/>
                  <a:pt x="-16223" y="5116146"/>
                  <a:pt x="0" y="4835680"/>
                </a:cubicBezTo>
                <a:cubicBezTo>
                  <a:pt x="16223" y="4555214"/>
                  <a:pt x="-16316" y="4356490"/>
                  <a:pt x="0" y="4136882"/>
                </a:cubicBezTo>
                <a:cubicBezTo>
                  <a:pt x="16316" y="3917274"/>
                  <a:pt x="8005" y="3773465"/>
                  <a:pt x="0" y="3549892"/>
                </a:cubicBezTo>
                <a:cubicBezTo>
                  <a:pt x="-8005" y="3326319"/>
                  <a:pt x="27623" y="3052456"/>
                  <a:pt x="0" y="2851094"/>
                </a:cubicBezTo>
                <a:cubicBezTo>
                  <a:pt x="-27623" y="2649732"/>
                  <a:pt x="5614" y="2455815"/>
                  <a:pt x="0" y="2264104"/>
                </a:cubicBezTo>
                <a:cubicBezTo>
                  <a:pt x="-5614" y="2072393"/>
                  <a:pt x="22598" y="1990723"/>
                  <a:pt x="0" y="1733018"/>
                </a:cubicBezTo>
                <a:cubicBezTo>
                  <a:pt x="-22598" y="1475313"/>
                  <a:pt x="-6965" y="1369123"/>
                  <a:pt x="0" y="1090124"/>
                </a:cubicBezTo>
                <a:cubicBezTo>
                  <a:pt x="6965" y="811125"/>
                  <a:pt x="-19273" y="5070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311409761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97" name="Picture 7197">
            <a:extLst>
              <a:ext uri="{FF2B5EF4-FFF2-40B4-BE49-F238E27FC236}">
                <a16:creationId xmlns:a16="http://schemas.microsoft.com/office/drawing/2014/main" id="{A63C554B-1410-7B1A-57A2-D6D9A9A509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4296" y="630936"/>
            <a:ext cx="5571005" cy="3913632"/>
          </a:xfrm>
          <a:prstGeom prst="rect">
            <a:avLst/>
          </a:prstGeom>
        </p:spPr>
      </p:pic>
      <p:sp>
        <p:nvSpPr>
          <p:cNvPr id="7182" name="Picture Placeholder 7181">
            <a:extLst>
              <a:ext uri="{FF2B5EF4-FFF2-40B4-BE49-F238E27FC236}">
                <a16:creationId xmlns:a16="http://schemas.microsoft.com/office/drawing/2014/main" id="{4A0F8610-FD8D-B516-D84C-EC6E60FD28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54296" y="4798577"/>
            <a:ext cx="6894576" cy="142848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/>
            <a:r>
              <a:rPr lang="en-US" sz="2200"/>
              <a:t>Data</a:t>
            </a:r>
          </a:p>
          <a:p>
            <a:pPr marL="285750"/>
            <a:r>
              <a:rPr lang="en-US" sz="2200"/>
              <a:t>CRISP-DM</a:t>
            </a:r>
          </a:p>
          <a:p>
            <a:pPr marL="285750"/>
            <a:r>
              <a:rPr lang="en-US" sz="2200"/>
              <a:t>Data Kwaliteit</a:t>
            </a:r>
          </a:p>
          <a:p>
            <a:pPr marL="285750"/>
            <a:endParaRPr lang="en-US" sz="2200"/>
          </a:p>
        </p:txBody>
      </p:sp>
    </p:spTree>
    <p:extLst>
      <p:ext uri="{BB962C8B-B14F-4D97-AF65-F5344CB8AC3E}">
        <p14:creationId xmlns:p14="http://schemas.microsoft.com/office/powerpoint/2010/main" val="1350531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718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234" name="Rectangle 6173">
            <a:extLst>
              <a:ext uri="{FF2B5EF4-FFF2-40B4-BE49-F238E27FC236}">
                <a16:creationId xmlns:a16="http://schemas.microsoft.com/office/drawing/2014/main" id="{26AF7F1A-C192-485E-8000-A66CBC0AB0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35" name="Rectangle 6175">
            <a:extLst>
              <a:ext uri="{FF2B5EF4-FFF2-40B4-BE49-F238E27FC236}">
                <a16:creationId xmlns:a16="http://schemas.microsoft.com/office/drawing/2014/main" id="{7550949C-F599-4B8B-933A-DC36FC28C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2133600" y="685800"/>
            <a:ext cx="10058400" cy="54864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146" name="Titel 1">
            <a:extLst>
              <a:ext uri="{FF2B5EF4-FFF2-40B4-BE49-F238E27FC236}">
                <a16:creationId xmlns:a16="http://schemas.microsoft.com/office/drawing/2014/main" id="{E402EC2A-B148-7A40-8E78-3F574A670C9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934371" y="685797"/>
            <a:ext cx="5713502" cy="2824165"/>
          </a:xfrm>
        </p:spPr>
        <p:txBody>
          <a:bodyPr anchor="t">
            <a:normAutofit/>
          </a:bodyPr>
          <a:lstStyle/>
          <a:p>
            <a:pPr algn="l"/>
            <a:r>
              <a:rPr lang="nl-NL" altLang="nl-NL" sz="5000"/>
              <a:t>Mentimeter</a:t>
            </a:r>
            <a:endParaRPr lang="nl-NL" altLang="nl-NL" sz="5000">
              <a:ea typeface="Calibri Light"/>
              <a:cs typeface="Calibri Light"/>
            </a:endParaRPr>
          </a:p>
        </p:txBody>
      </p:sp>
      <p:sp>
        <p:nvSpPr>
          <p:cNvPr id="6147" name="Ondertitel 2">
            <a:extLst>
              <a:ext uri="{FF2B5EF4-FFF2-40B4-BE49-F238E27FC236}">
                <a16:creationId xmlns:a16="http://schemas.microsoft.com/office/drawing/2014/main" id="{338DCAFD-B046-7F6F-44AD-5006355C9765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934371" y="3602037"/>
            <a:ext cx="5713502" cy="2446338"/>
          </a:xfrm>
        </p:spPr>
        <p:txBody>
          <a:bodyPr>
            <a:normAutofit/>
          </a:bodyPr>
          <a:lstStyle/>
          <a:p>
            <a:pPr marL="285750" indent="-285750" algn="l">
              <a:spcAft>
                <a:spcPts val="0"/>
              </a:spcAft>
              <a:buFont typeface="Arial"/>
              <a:buChar char="•"/>
            </a:pPr>
            <a:r>
              <a:rPr lang="nl-NL" sz="2200">
                <a:latin typeface="Trebuchet MS"/>
              </a:rPr>
              <a:t>Ga naar </a:t>
            </a:r>
            <a:r>
              <a:rPr lang="nl-NL" sz="2200">
                <a:latin typeface="Trebuchet MS"/>
                <a:hlinkClick r:id="rId3"/>
              </a:rPr>
              <a:t>www.menti.com</a:t>
            </a:r>
            <a:endParaRPr lang="en-US" sz="2200">
              <a:latin typeface="Trebuchet MS"/>
            </a:endParaRPr>
          </a:p>
          <a:p>
            <a:pPr marL="285750" indent="-285750" algn="l">
              <a:spcAft>
                <a:spcPts val="0"/>
              </a:spcAft>
              <a:buFont typeface="Arial"/>
              <a:buChar char="•"/>
            </a:pPr>
            <a:r>
              <a:rPr lang="nl-NL" sz="2200">
                <a:latin typeface="Trebuchet MS"/>
              </a:rPr>
              <a:t>CODE = 5859 3725</a:t>
            </a:r>
            <a:endParaRPr lang="en-US" sz="2200"/>
          </a:p>
        </p:txBody>
      </p:sp>
      <p:sp>
        <p:nvSpPr>
          <p:cNvPr id="6236" name="Graphic 14">
            <a:extLst>
              <a:ext uri="{FF2B5EF4-FFF2-40B4-BE49-F238E27FC236}">
                <a16:creationId xmlns:a16="http://schemas.microsoft.com/office/drawing/2014/main" id="{820B6604-1FF9-43F5-AC47-3D41CB2F56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2776684" y="3425580"/>
            <a:ext cx="2743200" cy="2746621"/>
          </a:xfrm>
          <a:custGeom>
            <a:avLst/>
            <a:gdLst>
              <a:gd name="connsiteX0" fmla="*/ 2616327 w 2616326"/>
              <a:gd name="connsiteY0" fmla="*/ 634841 h 2618803"/>
              <a:gd name="connsiteX1" fmla="*/ 2616327 w 2616326"/>
              <a:gd name="connsiteY1" fmla="*/ 0 h 2618803"/>
              <a:gd name="connsiteX2" fmla="*/ 0 w 2616326"/>
              <a:gd name="connsiteY2" fmla="*/ 0 h 2618803"/>
              <a:gd name="connsiteX3" fmla="*/ 0 w 2616326"/>
              <a:gd name="connsiteY3" fmla="*/ 2618804 h 2618803"/>
              <a:gd name="connsiteX4" fmla="*/ 634270 w 2616326"/>
              <a:gd name="connsiteY4" fmla="*/ 2618804 h 2618803"/>
              <a:gd name="connsiteX5" fmla="*/ 2616327 w 2616326"/>
              <a:gd name="connsiteY5" fmla="*/ 634841 h 2618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16326" h="2618803">
                <a:moveTo>
                  <a:pt x="2616327" y="634841"/>
                </a:moveTo>
                <a:lnTo>
                  <a:pt x="2616327" y="0"/>
                </a:lnTo>
                <a:lnTo>
                  <a:pt x="0" y="0"/>
                </a:lnTo>
                <a:lnTo>
                  <a:pt x="0" y="2618804"/>
                </a:lnTo>
                <a:lnTo>
                  <a:pt x="634270" y="2618804"/>
                </a:lnTo>
                <a:cubicBezTo>
                  <a:pt x="634270" y="1523143"/>
                  <a:pt x="1521619" y="634841"/>
                  <a:pt x="2616327" y="634841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134560A6-F846-AD46-1B02-92DF65B1F1F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74" r="1874" b="-2"/>
          <a:stretch/>
        </p:blipFill>
        <p:spPr>
          <a:xfrm>
            <a:off x="267983" y="914399"/>
            <a:ext cx="5072883" cy="5072883"/>
          </a:xfrm>
          <a:prstGeom prst="rect">
            <a:avLst/>
          </a:prstGeom>
        </p:spPr>
      </p:pic>
      <p:sp>
        <p:nvSpPr>
          <p:cNvPr id="6237" name="Graphic 14">
            <a:extLst>
              <a:ext uri="{FF2B5EF4-FFF2-40B4-BE49-F238E27FC236}">
                <a16:creationId xmlns:a16="http://schemas.microsoft.com/office/drawing/2014/main" id="{2929DB54-1BF0-4191-88B1-ADEBA6E9A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5860" y="3425580"/>
            <a:ext cx="2743200" cy="2746621"/>
          </a:xfrm>
          <a:custGeom>
            <a:avLst/>
            <a:gdLst>
              <a:gd name="connsiteX0" fmla="*/ 2616327 w 2616326"/>
              <a:gd name="connsiteY0" fmla="*/ 634841 h 2618803"/>
              <a:gd name="connsiteX1" fmla="*/ 2616327 w 2616326"/>
              <a:gd name="connsiteY1" fmla="*/ 0 h 2618803"/>
              <a:gd name="connsiteX2" fmla="*/ 0 w 2616326"/>
              <a:gd name="connsiteY2" fmla="*/ 0 h 2618803"/>
              <a:gd name="connsiteX3" fmla="*/ 0 w 2616326"/>
              <a:gd name="connsiteY3" fmla="*/ 2618804 h 2618803"/>
              <a:gd name="connsiteX4" fmla="*/ 634270 w 2616326"/>
              <a:gd name="connsiteY4" fmla="*/ 2618804 h 2618803"/>
              <a:gd name="connsiteX5" fmla="*/ 2616327 w 2616326"/>
              <a:gd name="connsiteY5" fmla="*/ 634841 h 2618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16326" h="2618803">
                <a:moveTo>
                  <a:pt x="2616327" y="634841"/>
                </a:moveTo>
                <a:lnTo>
                  <a:pt x="2616327" y="0"/>
                </a:lnTo>
                <a:lnTo>
                  <a:pt x="0" y="0"/>
                </a:lnTo>
                <a:lnTo>
                  <a:pt x="0" y="2618804"/>
                </a:lnTo>
                <a:lnTo>
                  <a:pt x="634270" y="2618804"/>
                </a:lnTo>
                <a:cubicBezTo>
                  <a:pt x="634270" y="1523143"/>
                  <a:pt x="1521619" y="634841"/>
                  <a:pt x="2616327" y="634841"/>
                </a:cubicBezTo>
                <a:close/>
              </a:path>
            </a:pathLst>
          </a:custGeom>
          <a:solidFill>
            <a:schemeClr val="bg1">
              <a:alpha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238" name="Graphic 14">
            <a:extLst>
              <a:ext uri="{FF2B5EF4-FFF2-40B4-BE49-F238E27FC236}">
                <a16:creationId xmlns:a16="http://schemas.microsoft.com/office/drawing/2014/main" id="{2CF7CF5F-D747-47B3-80B1-8392750446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 flipV="1">
            <a:off x="15860" y="685799"/>
            <a:ext cx="2743200" cy="2746621"/>
          </a:xfrm>
          <a:custGeom>
            <a:avLst/>
            <a:gdLst>
              <a:gd name="connsiteX0" fmla="*/ 2616327 w 2616326"/>
              <a:gd name="connsiteY0" fmla="*/ 634841 h 2618803"/>
              <a:gd name="connsiteX1" fmla="*/ 2616327 w 2616326"/>
              <a:gd name="connsiteY1" fmla="*/ 0 h 2618803"/>
              <a:gd name="connsiteX2" fmla="*/ 0 w 2616326"/>
              <a:gd name="connsiteY2" fmla="*/ 0 h 2618803"/>
              <a:gd name="connsiteX3" fmla="*/ 0 w 2616326"/>
              <a:gd name="connsiteY3" fmla="*/ 2618804 h 2618803"/>
              <a:gd name="connsiteX4" fmla="*/ 634270 w 2616326"/>
              <a:gd name="connsiteY4" fmla="*/ 2618804 h 2618803"/>
              <a:gd name="connsiteX5" fmla="*/ 2616327 w 2616326"/>
              <a:gd name="connsiteY5" fmla="*/ 634841 h 2618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16326" h="2618803">
                <a:moveTo>
                  <a:pt x="2616327" y="634841"/>
                </a:moveTo>
                <a:lnTo>
                  <a:pt x="2616327" y="0"/>
                </a:lnTo>
                <a:lnTo>
                  <a:pt x="0" y="0"/>
                </a:lnTo>
                <a:lnTo>
                  <a:pt x="0" y="2618804"/>
                </a:lnTo>
                <a:lnTo>
                  <a:pt x="634270" y="2618804"/>
                </a:lnTo>
                <a:cubicBezTo>
                  <a:pt x="634270" y="1523143"/>
                  <a:pt x="1521619" y="634841"/>
                  <a:pt x="2616327" y="634841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239" name="Rectangle 6183">
            <a:extLst>
              <a:ext uri="{FF2B5EF4-FFF2-40B4-BE49-F238E27FC236}">
                <a16:creationId xmlns:a16="http://schemas.microsoft.com/office/drawing/2014/main" id="{6EBCA50A-5298-4A7E-A04A-6668F03E16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85797"/>
            <a:ext cx="118872" cy="15504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40" name="Graphic 14">
            <a:extLst>
              <a:ext uri="{FF2B5EF4-FFF2-40B4-BE49-F238E27FC236}">
                <a16:creationId xmlns:a16="http://schemas.microsoft.com/office/drawing/2014/main" id="{6E28FA02-41B9-466D-B728-320B55FB09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2776684" y="3425580"/>
            <a:ext cx="2743200" cy="2746621"/>
          </a:xfrm>
          <a:custGeom>
            <a:avLst/>
            <a:gdLst>
              <a:gd name="connsiteX0" fmla="*/ 2616327 w 2616326"/>
              <a:gd name="connsiteY0" fmla="*/ 634841 h 2618803"/>
              <a:gd name="connsiteX1" fmla="*/ 2616327 w 2616326"/>
              <a:gd name="connsiteY1" fmla="*/ 0 h 2618803"/>
              <a:gd name="connsiteX2" fmla="*/ 0 w 2616326"/>
              <a:gd name="connsiteY2" fmla="*/ 0 h 2618803"/>
              <a:gd name="connsiteX3" fmla="*/ 0 w 2616326"/>
              <a:gd name="connsiteY3" fmla="*/ 2618804 h 2618803"/>
              <a:gd name="connsiteX4" fmla="*/ 634270 w 2616326"/>
              <a:gd name="connsiteY4" fmla="*/ 2618804 h 2618803"/>
              <a:gd name="connsiteX5" fmla="*/ 2616327 w 2616326"/>
              <a:gd name="connsiteY5" fmla="*/ 634841 h 2618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16326" h="2618803">
                <a:moveTo>
                  <a:pt x="2616327" y="634841"/>
                </a:moveTo>
                <a:lnTo>
                  <a:pt x="2616327" y="0"/>
                </a:lnTo>
                <a:lnTo>
                  <a:pt x="0" y="0"/>
                </a:lnTo>
                <a:lnTo>
                  <a:pt x="0" y="2618804"/>
                </a:lnTo>
                <a:lnTo>
                  <a:pt x="634270" y="2618804"/>
                </a:lnTo>
                <a:cubicBezTo>
                  <a:pt x="634270" y="1523143"/>
                  <a:pt x="1521619" y="634841"/>
                  <a:pt x="2616327" y="634841"/>
                </a:cubicBezTo>
                <a:close/>
              </a:path>
            </a:pathLst>
          </a:custGeom>
          <a:solidFill>
            <a:schemeClr val="accent2">
              <a:alpha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241" name="Graphic 14">
            <a:extLst>
              <a:ext uri="{FF2B5EF4-FFF2-40B4-BE49-F238E27FC236}">
                <a16:creationId xmlns:a16="http://schemas.microsoft.com/office/drawing/2014/main" id="{CE1108CD-786E-4304-9504-9C5AD64829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2770708" y="685799"/>
            <a:ext cx="2743200" cy="2746621"/>
          </a:xfrm>
          <a:custGeom>
            <a:avLst/>
            <a:gdLst>
              <a:gd name="connsiteX0" fmla="*/ 2616327 w 2616326"/>
              <a:gd name="connsiteY0" fmla="*/ 634841 h 2618803"/>
              <a:gd name="connsiteX1" fmla="*/ 2616327 w 2616326"/>
              <a:gd name="connsiteY1" fmla="*/ 0 h 2618803"/>
              <a:gd name="connsiteX2" fmla="*/ 0 w 2616326"/>
              <a:gd name="connsiteY2" fmla="*/ 0 h 2618803"/>
              <a:gd name="connsiteX3" fmla="*/ 0 w 2616326"/>
              <a:gd name="connsiteY3" fmla="*/ 2618804 h 2618803"/>
              <a:gd name="connsiteX4" fmla="*/ 634270 w 2616326"/>
              <a:gd name="connsiteY4" fmla="*/ 2618804 h 2618803"/>
              <a:gd name="connsiteX5" fmla="*/ 2616327 w 2616326"/>
              <a:gd name="connsiteY5" fmla="*/ 634841 h 2618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16326" h="2618803">
                <a:moveTo>
                  <a:pt x="2616327" y="634841"/>
                </a:moveTo>
                <a:lnTo>
                  <a:pt x="2616327" y="0"/>
                </a:lnTo>
                <a:lnTo>
                  <a:pt x="0" y="0"/>
                </a:lnTo>
                <a:lnTo>
                  <a:pt x="0" y="2618804"/>
                </a:lnTo>
                <a:lnTo>
                  <a:pt x="634270" y="2618804"/>
                </a:lnTo>
                <a:cubicBezTo>
                  <a:pt x="634270" y="1523143"/>
                  <a:pt x="1521619" y="634841"/>
                  <a:pt x="2616327" y="634841"/>
                </a:cubicBezTo>
                <a:close/>
              </a:path>
            </a:pathLst>
          </a:custGeom>
          <a:solidFill>
            <a:schemeClr val="bg1">
              <a:alpha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242" name="Rectangle 6189">
            <a:extLst>
              <a:ext uri="{FF2B5EF4-FFF2-40B4-BE49-F238E27FC236}">
                <a16:creationId xmlns:a16="http://schemas.microsoft.com/office/drawing/2014/main" id="{07BBE06B-52A9-428B-BA9D-8838EE1BFC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73128" y="6172201"/>
            <a:ext cx="118872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Land van Cuijk Portaal">
            <a:extLst>
              <a:ext uri="{FF2B5EF4-FFF2-40B4-BE49-F238E27FC236}">
                <a16:creationId xmlns:a16="http://schemas.microsoft.com/office/drawing/2014/main" id="{B5327657-4825-5194-CBA0-2FC3BFEAAB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8148" y="6071424"/>
            <a:ext cx="1349777" cy="716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6014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47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22" name="Rectangle 7215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1946E9C3-1BA9-65D3-9FC7-8FEA4B3C35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7463" y="1844675"/>
            <a:ext cx="5459413" cy="2136775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A8CF4854-961C-0E92-6F77-1DBCC81DCE6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6157"/>
          <a:stretch/>
        </p:blipFill>
        <p:spPr>
          <a:xfrm>
            <a:off x="1287463" y="4046538"/>
            <a:ext cx="9612313" cy="2246313"/>
          </a:xfrm>
          <a:prstGeom prst="rect">
            <a:avLst/>
          </a:prstGeom>
        </p:spPr>
      </p:pic>
      <p:sp>
        <p:nvSpPr>
          <p:cNvPr id="7170" name="Titel 1">
            <a:extLst>
              <a:ext uri="{FF2B5EF4-FFF2-40B4-BE49-F238E27FC236}">
                <a16:creationId xmlns:a16="http://schemas.microsoft.com/office/drawing/2014/main" id="{4D505065-5C41-EE6B-8587-2435929082C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838200" y="184805"/>
            <a:ext cx="10515600" cy="150588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altLang="nl-NL" sz="5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Resultaten Sociaal Domein</a:t>
            </a:r>
          </a:p>
        </p:txBody>
      </p:sp>
      <p:pic>
        <p:nvPicPr>
          <p:cNvPr id="5" name="Picture 4" descr="Land van Cuijk Portaal">
            <a:extLst>
              <a:ext uri="{FF2B5EF4-FFF2-40B4-BE49-F238E27FC236}">
                <a16:creationId xmlns:a16="http://schemas.microsoft.com/office/drawing/2014/main" id="{BBFCCF4C-5352-FA7B-9DC2-52B2907FFF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8148" y="6071424"/>
            <a:ext cx="1349777" cy="716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2184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02" name="Rectangle 7201">
            <a:extLst>
              <a:ext uri="{FF2B5EF4-FFF2-40B4-BE49-F238E27FC236}">
                <a16:creationId xmlns:a16="http://schemas.microsoft.com/office/drawing/2014/main" id="{5DCB5928-DC7D-4612-9922-441966E156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204" name="Freeform: Shape 7203">
            <a:extLst>
              <a:ext uri="{FF2B5EF4-FFF2-40B4-BE49-F238E27FC236}">
                <a16:creationId xmlns:a16="http://schemas.microsoft.com/office/drawing/2014/main" id="{682C1161-1736-45EC-99B7-33F3CAE9D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59047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762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7206" name="Freeform: Shape 7205">
            <a:extLst>
              <a:ext uri="{FF2B5EF4-FFF2-40B4-BE49-F238E27FC236}">
                <a16:creationId xmlns:a16="http://schemas.microsoft.com/office/drawing/2014/main" id="{84D4DDB8-B68F-45B0-9F62-C4279996F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48887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70" name="Titel 1">
            <a:extLst>
              <a:ext uri="{FF2B5EF4-FFF2-40B4-BE49-F238E27FC236}">
                <a16:creationId xmlns:a16="http://schemas.microsoft.com/office/drawing/2014/main" id="{4D505065-5C41-EE6B-8587-2435929082C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nl-NL" altLang="nl-NL" sz="3700"/>
              <a:t>Resultaten Nationaal Isolatieprogramma</a:t>
            </a:r>
            <a:endParaRPr lang="nl-NL" altLang="nl-NL" sz="3700">
              <a:ea typeface="Calibri Light"/>
              <a:cs typeface="Calibri Light"/>
            </a:endParaRPr>
          </a:p>
        </p:txBody>
      </p:sp>
      <p:sp>
        <p:nvSpPr>
          <p:cNvPr id="7171" name="Ondertitel 2">
            <a:extLst>
              <a:ext uri="{FF2B5EF4-FFF2-40B4-BE49-F238E27FC236}">
                <a16:creationId xmlns:a16="http://schemas.microsoft.com/office/drawing/2014/main" id="{DAE64D81-E866-2A2C-A110-45434067D2F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77981" y="4872922"/>
            <a:ext cx="3933306" cy="1208141"/>
          </a:xfrm>
        </p:spPr>
        <p:txBody>
          <a:bodyPr>
            <a:normAutofit/>
          </a:bodyPr>
          <a:lstStyle/>
          <a:p>
            <a:pPr algn="l"/>
            <a:r>
              <a:rPr lang="en-US" altLang="nl-NL" sz="2000" i="1" dirty="0">
                <a:ea typeface="Calibri"/>
                <a:cs typeface="Calibri"/>
              </a:rPr>
              <a:t>… </a:t>
            </a:r>
            <a:r>
              <a:rPr lang="en-US" altLang="nl-NL" sz="2000" i="1" dirty="0" err="1">
                <a:ea typeface="Calibri"/>
                <a:cs typeface="Calibri"/>
              </a:rPr>
              <a:t>en</a:t>
            </a:r>
            <a:r>
              <a:rPr lang="en-US" altLang="nl-NL" sz="2000" i="1" dirty="0">
                <a:ea typeface="Calibri"/>
                <a:cs typeface="Calibri"/>
              </a:rPr>
              <a:t> dan </a:t>
            </a:r>
            <a:r>
              <a:rPr lang="en-US" altLang="nl-NL" sz="2000" i="1" dirty="0" err="1">
                <a:ea typeface="Calibri"/>
                <a:cs typeface="Calibri"/>
              </a:rPr>
              <a:t>alsnog</a:t>
            </a:r>
            <a:r>
              <a:rPr lang="en-US" altLang="nl-NL" sz="2000" i="1" dirty="0">
                <a:ea typeface="Calibri"/>
                <a:cs typeface="Calibri"/>
              </a:rPr>
              <a:t> de </a:t>
            </a:r>
            <a:r>
              <a:rPr lang="en-US" altLang="nl-NL" sz="2000" i="1" dirty="0" err="1">
                <a:ea typeface="Calibri"/>
                <a:cs typeface="Calibri"/>
              </a:rPr>
              <a:t>vervolgvraag</a:t>
            </a:r>
            <a:r>
              <a:rPr lang="en-US" altLang="nl-NL" sz="2000" i="1" dirty="0">
                <a:ea typeface="Calibri"/>
                <a:cs typeface="Calibri"/>
              </a:rPr>
              <a:t>!</a:t>
            </a:r>
          </a:p>
        </p:txBody>
      </p:sp>
      <p:sp>
        <p:nvSpPr>
          <p:cNvPr id="7208" name="Rectangle 7207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210" name="Rectangle 7209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Afbeelding 3" descr="Afbeelding met kaart&#10;&#10;Automatisch gegenereerde beschrijving">
            <a:extLst>
              <a:ext uri="{FF2B5EF4-FFF2-40B4-BE49-F238E27FC236}">
                <a16:creationId xmlns:a16="http://schemas.microsoft.com/office/drawing/2014/main" id="{29D46E62-7A59-F489-76F1-E3F8A59E07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4356" y="1086247"/>
            <a:ext cx="6408836" cy="4534254"/>
          </a:xfrm>
          <a:prstGeom prst="rect">
            <a:avLst/>
          </a:prstGeom>
        </p:spPr>
      </p:pic>
      <p:pic>
        <p:nvPicPr>
          <p:cNvPr id="3" name="Picture 4" descr="Land van Cuijk Portaal">
            <a:extLst>
              <a:ext uri="{FF2B5EF4-FFF2-40B4-BE49-F238E27FC236}">
                <a16:creationId xmlns:a16="http://schemas.microsoft.com/office/drawing/2014/main" id="{6737AA80-1B50-7CDF-9512-6BA90F5437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8148" y="6071424"/>
            <a:ext cx="1349777" cy="716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6059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7171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11" name="Rectangle 5210">
            <a:extLst>
              <a:ext uri="{FF2B5EF4-FFF2-40B4-BE49-F238E27FC236}">
                <a16:creationId xmlns:a16="http://schemas.microsoft.com/office/drawing/2014/main" id="{5DCB5928-DC7D-4612-9922-441966E156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5213" name="Freeform: Shape 5212">
            <a:extLst>
              <a:ext uri="{FF2B5EF4-FFF2-40B4-BE49-F238E27FC236}">
                <a16:creationId xmlns:a16="http://schemas.microsoft.com/office/drawing/2014/main" id="{682C1161-1736-45EC-99B7-33F3CAE9D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59047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762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5215" name="Freeform: Shape 5214">
            <a:extLst>
              <a:ext uri="{FF2B5EF4-FFF2-40B4-BE49-F238E27FC236}">
                <a16:creationId xmlns:a16="http://schemas.microsoft.com/office/drawing/2014/main" id="{84D4DDB8-B68F-45B0-9F62-C4279996F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48887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22" name="Titel 1">
            <a:extLst>
              <a:ext uri="{FF2B5EF4-FFF2-40B4-BE49-F238E27FC236}">
                <a16:creationId xmlns:a16="http://schemas.microsoft.com/office/drawing/2014/main" id="{07568596-6E8E-13D0-ACC2-944E4D2BCB3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nl-NL" altLang="nl-NL" sz="4800"/>
              <a:t>Reacties van de eindgebruikers</a:t>
            </a:r>
            <a:endParaRPr lang="nl-NL" altLang="nl-NL" sz="4800">
              <a:cs typeface="Calibri Light"/>
            </a:endParaRPr>
          </a:p>
        </p:txBody>
      </p:sp>
      <p:sp>
        <p:nvSpPr>
          <p:cNvPr id="5123" name="Ondertitel 2">
            <a:extLst>
              <a:ext uri="{FF2B5EF4-FFF2-40B4-BE49-F238E27FC236}">
                <a16:creationId xmlns:a16="http://schemas.microsoft.com/office/drawing/2014/main" id="{74DF8926-CC30-4680-0C75-AF26DE12162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77981" y="4872922"/>
            <a:ext cx="3933306" cy="1208141"/>
          </a:xfrm>
        </p:spPr>
        <p:txBody>
          <a:bodyPr>
            <a:normAutofit/>
          </a:bodyPr>
          <a:lstStyle/>
          <a:p>
            <a:pPr algn="l"/>
            <a:r>
              <a:rPr lang="nl-NL" sz="1600" i="1">
                <a:cs typeface="Calibri"/>
              </a:rPr>
              <a:t>"Het dashboard maakt integraal werken mogelijk. We delen onze data met afdelingen die niet met onze eigen applicatie werken, maar wel degelijk iets moeten/kunnen doen met de gegevens."</a:t>
            </a:r>
          </a:p>
        </p:txBody>
      </p:sp>
      <p:sp>
        <p:nvSpPr>
          <p:cNvPr id="5217" name="Rectangle 5216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219" name="Rectangle 5218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Afbeelding 2" descr="Afbeelding met grafiek&#10;&#10;Automatisch gegenereerde beschrijving">
            <a:extLst>
              <a:ext uri="{FF2B5EF4-FFF2-40B4-BE49-F238E27FC236}">
                <a16:creationId xmlns:a16="http://schemas.microsoft.com/office/drawing/2014/main" id="{AE2723E7-9B03-4A1A-5273-29ABD5F310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1" r="18926" b="-1"/>
          <a:stretch/>
        </p:blipFill>
        <p:spPr>
          <a:xfrm>
            <a:off x="6189326" y="625684"/>
            <a:ext cx="4858896" cy="5455380"/>
          </a:xfrm>
          <a:prstGeom prst="rect">
            <a:avLst/>
          </a:prstGeom>
        </p:spPr>
      </p:pic>
      <p:pic>
        <p:nvPicPr>
          <p:cNvPr id="8" name="Picture 4" descr="Land van Cuijk Portaal">
            <a:extLst>
              <a:ext uri="{FF2B5EF4-FFF2-40B4-BE49-F238E27FC236}">
                <a16:creationId xmlns:a16="http://schemas.microsoft.com/office/drawing/2014/main" id="{8B5C7903-F1BD-E28D-7867-729418A0BB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8148" y="6071424"/>
            <a:ext cx="1349777" cy="716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5126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512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22" name="Rectangle 5221">
            <a:extLst>
              <a:ext uri="{FF2B5EF4-FFF2-40B4-BE49-F238E27FC236}">
                <a16:creationId xmlns:a16="http://schemas.microsoft.com/office/drawing/2014/main" id="{4D24BFD5-D814-402B-B6C4-EEF6AE14B0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2E8BDE6C-8909-6B55-7264-F0B94B96A7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2362"/>
            <a:ext cx="6281928" cy="4135437"/>
          </a:xfrm>
        </p:spPr>
        <p:txBody>
          <a:bodyPr>
            <a:normAutofit/>
          </a:bodyPr>
          <a:lstStyle/>
          <a:p>
            <a:pPr algn="l"/>
            <a:r>
              <a:rPr lang="en-US" sz="6600">
                <a:latin typeface="Calibri"/>
                <a:cs typeface="Calibri"/>
              </a:rPr>
              <a:t>En ga </a:t>
            </a:r>
            <a:r>
              <a:rPr lang="en-US" sz="6600" b="1" i="1">
                <a:latin typeface="Calibri"/>
                <a:cs typeface="Calibri"/>
              </a:rPr>
              <a:t>jij</a:t>
            </a:r>
            <a:r>
              <a:rPr lang="en-US" sz="6600">
                <a:latin typeface="Calibri"/>
                <a:cs typeface="Calibri"/>
              </a:rPr>
              <a:t> morgen aan de slag met de business case?</a:t>
            </a:r>
            <a:endParaRPr lang="en-US" sz="6600"/>
          </a:p>
          <a:p>
            <a:pPr algn="l"/>
            <a:endParaRPr lang="en-US" sz="6600">
              <a:cs typeface="Calibri Light"/>
            </a:endParaRPr>
          </a:p>
        </p:txBody>
      </p:sp>
      <p:sp>
        <p:nvSpPr>
          <p:cNvPr id="5224" name="Rectangle 10">
            <a:extLst>
              <a:ext uri="{FF2B5EF4-FFF2-40B4-BE49-F238E27FC236}">
                <a16:creationId xmlns:a16="http://schemas.microsoft.com/office/drawing/2014/main" id="{36FED7E8-9A97-475F-9FA4-113410D44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06139" y="1031284"/>
            <a:ext cx="3647661" cy="4436126"/>
          </a:xfrm>
          <a:custGeom>
            <a:avLst/>
            <a:gdLst>
              <a:gd name="connsiteX0" fmla="*/ 0 w 3647661"/>
              <a:gd name="connsiteY0" fmla="*/ 0 h 4436126"/>
              <a:gd name="connsiteX1" fmla="*/ 498514 w 3647661"/>
              <a:gd name="connsiteY1" fmla="*/ 0 h 4436126"/>
              <a:gd name="connsiteX2" fmla="*/ 1069981 w 3647661"/>
              <a:gd name="connsiteY2" fmla="*/ 0 h 4436126"/>
              <a:gd name="connsiteX3" fmla="*/ 1714401 w 3647661"/>
              <a:gd name="connsiteY3" fmla="*/ 0 h 4436126"/>
              <a:gd name="connsiteX4" fmla="*/ 2285868 w 3647661"/>
              <a:gd name="connsiteY4" fmla="*/ 0 h 4436126"/>
              <a:gd name="connsiteX5" fmla="*/ 2784381 w 3647661"/>
              <a:gd name="connsiteY5" fmla="*/ 0 h 4436126"/>
              <a:gd name="connsiteX6" fmla="*/ 3647661 w 3647661"/>
              <a:gd name="connsiteY6" fmla="*/ 0 h 4436126"/>
              <a:gd name="connsiteX7" fmla="*/ 3647661 w 3647661"/>
              <a:gd name="connsiteY7" fmla="*/ 633732 h 4436126"/>
              <a:gd name="connsiteX8" fmla="*/ 3647661 w 3647661"/>
              <a:gd name="connsiteY8" fmla="*/ 1267465 h 4436126"/>
              <a:gd name="connsiteX9" fmla="*/ 3647661 w 3647661"/>
              <a:gd name="connsiteY9" fmla="*/ 1768113 h 4436126"/>
              <a:gd name="connsiteX10" fmla="*/ 3647661 w 3647661"/>
              <a:gd name="connsiteY10" fmla="*/ 2446207 h 4436126"/>
              <a:gd name="connsiteX11" fmla="*/ 3647661 w 3647661"/>
              <a:gd name="connsiteY11" fmla="*/ 2946855 h 4436126"/>
              <a:gd name="connsiteX12" fmla="*/ 3647661 w 3647661"/>
              <a:gd name="connsiteY12" fmla="*/ 3580587 h 4436126"/>
              <a:gd name="connsiteX13" fmla="*/ 3647661 w 3647661"/>
              <a:gd name="connsiteY13" fmla="*/ 4436126 h 4436126"/>
              <a:gd name="connsiteX14" fmla="*/ 3039718 w 3647661"/>
              <a:gd name="connsiteY14" fmla="*/ 4436126 h 4436126"/>
              <a:gd name="connsiteX15" fmla="*/ 2431774 w 3647661"/>
              <a:gd name="connsiteY15" fmla="*/ 4436126 h 4436126"/>
              <a:gd name="connsiteX16" fmla="*/ 1823831 w 3647661"/>
              <a:gd name="connsiteY16" fmla="*/ 4436126 h 4436126"/>
              <a:gd name="connsiteX17" fmla="*/ 1288840 w 3647661"/>
              <a:gd name="connsiteY17" fmla="*/ 4436126 h 4436126"/>
              <a:gd name="connsiteX18" fmla="*/ 607943 w 3647661"/>
              <a:gd name="connsiteY18" fmla="*/ 4436126 h 4436126"/>
              <a:gd name="connsiteX19" fmla="*/ 0 w 3647661"/>
              <a:gd name="connsiteY19" fmla="*/ 4436126 h 4436126"/>
              <a:gd name="connsiteX20" fmla="*/ 0 w 3647661"/>
              <a:gd name="connsiteY20" fmla="*/ 3758032 h 4436126"/>
              <a:gd name="connsiteX21" fmla="*/ 0 w 3647661"/>
              <a:gd name="connsiteY21" fmla="*/ 3035578 h 4436126"/>
              <a:gd name="connsiteX22" fmla="*/ 0 w 3647661"/>
              <a:gd name="connsiteY22" fmla="*/ 2401845 h 4436126"/>
              <a:gd name="connsiteX23" fmla="*/ 0 w 3647661"/>
              <a:gd name="connsiteY23" fmla="*/ 1768113 h 4436126"/>
              <a:gd name="connsiteX24" fmla="*/ 0 w 3647661"/>
              <a:gd name="connsiteY24" fmla="*/ 1178742 h 4436126"/>
              <a:gd name="connsiteX25" fmla="*/ 0 w 3647661"/>
              <a:gd name="connsiteY25" fmla="*/ 589371 h 4436126"/>
              <a:gd name="connsiteX26" fmla="*/ 0 w 3647661"/>
              <a:gd name="connsiteY26" fmla="*/ 0 h 4436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647661" h="4436126" fill="none" extrusionOk="0">
                <a:moveTo>
                  <a:pt x="0" y="0"/>
                </a:moveTo>
                <a:cubicBezTo>
                  <a:pt x="116158" y="-16963"/>
                  <a:pt x="364681" y="-4006"/>
                  <a:pt x="498514" y="0"/>
                </a:cubicBezTo>
                <a:cubicBezTo>
                  <a:pt x="632347" y="4006"/>
                  <a:pt x="950865" y="15164"/>
                  <a:pt x="1069981" y="0"/>
                </a:cubicBezTo>
                <a:cubicBezTo>
                  <a:pt x="1189097" y="-15164"/>
                  <a:pt x="1556518" y="-23132"/>
                  <a:pt x="1714401" y="0"/>
                </a:cubicBezTo>
                <a:cubicBezTo>
                  <a:pt x="1872284" y="23132"/>
                  <a:pt x="2015985" y="9364"/>
                  <a:pt x="2285868" y="0"/>
                </a:cubicBezTo>
                <a:cubicBezTo>
                  <a:pt x="2555751" y="-9364"/>
                  <a:pt x="2555148" y="14141"/>
                  <a:pt x="2784381" y="0"/>
                </a:cubicBezTo>
                <a:cubicBezTo>
                  <a:pt x="3013614" y="-14141"/>
                  <a:pt x="3216105" y="-3763"/>
                  <a:pt x="3647661" y="0"/>
                </a:cubicBezTo>
                <a:cubicBezTo>
                  <a:pt x="3623206" y="221859"/>
                  <a:pt x="3622213" y="458853"/>
                  <a:pt x="3647661" y="633732"/>
                </a:cubicBezTo>
                <a:cubicBezTo>
                  <a:pt x="3673109" y="808611"/>
                  <a:pt x="3674779" y="1138417"/>
                  <a:pt x="3647661" y="1267465"/>
                </a:cubicBezTo>
                <a:cubicBezTo>
                  <a:pt x="3620543" y="1396513"/>
                  <a:pt x="3664792" y="1625185"/>
                  <a:pt x="3647661" y="1768113"/>
                </a:cubicBezTo>
                <a:cubicBezTo>
                  <a:pt x="3630530" y="1911041"/>
                  <a:pt x="3671056" y="2135008"/>
                  <a:pt x="3647661" y="2446207"/>
                </a:cubicBezTo>
                <a:cubicBezTo>
                  <a:pt x="3624266" y="2757406"/>
                  <a:pt x="3642702" y="2713342"/>
                  <a:pt x="3647661" y="2946855"/>
                </a:cubicBezTo>
                <a:cubicBezTo>
                  <a:pt x="3652620" y="3180368"/>
                  <a:pt x="3664319" y="3290221"/>
                  <a:pt x="3647661" y="3580587"/>
                </a:cubicBezTo>
                <a:cubicBezTo>
                  <a:pt x="3631003" y="3870953"/>
                  <a:pt x="3617531" y="4259425"/>
                  <a:pt x="3647661" y="4436126"/>
                </a:cubicBezTo>
                <a:cubicBezTo>
                  <a:pt x="3523929" y="4410412"/>
                  <a:pt x="3241413" y="4436068"/>
                  <a:pt x="3039718" y="4436126"/>
                </a:cubicBezTo>
                <a:cubicBezTo>
                  <a:pt x="2838023" y="4436184"/>
                  <a:pt x="2630387" y="4431142"/>
                  <a:pt x="2431774" y="4436126"/>
                </a:cubicBezTo>
                <a:cubicBezTo>
                  <a:pt x="2233161" y="4441110"/>
                  <a:pt x="2003296" y="4449826"/>
                  <a:pt x="1823831" y="4436126"/>
                </a:cubicBezTo>
                <a:cubicBezTo>
                  <a:pt x="1644366" y="4422426"/>
                  <a:pt x="1399453" y="4442442"/>
                  <a:pt x="1288840" y="4436126"/>
                </a:cubicBezTo>
                <a:cubicBezTo>
                  <a:pt x="1178227" y="4429810"/>
                  <a:pt x="793482" y="4411099"/>
                  <a:pt x="607943" y="4436126"/>
                </a:cubicBezTo>
                <a:cubicBezTo>
                  <a:pt x="422404" y="4461153"/>
                  <a:pt x="158703" y="4453091"/>
                  <a:pt x="0" y="4436126"/>
                </a:cubicBezTo>
                <a:cubicBezTo>
                  <a:pt x="8129" y="4099466"/>
                  <a:pt x="23502" y="4014012"/>
                  <a:pt x="0" y="3758032"/>
                </a:cubicBezTo>
                <a:cubicBezTo>
                  <a:pt x="-23502" y="3502052"/>
                  <a:pt x="8018" y="3295661"/>
                  <a:pt x="0" y="3035578"/>
                </a:cubicBezTo>
                <a:cubicBezTo>
                  <a:pt x="-8018" y="2775495"/>
                  <a:pt x="-8720" y="2595880"/>
                  <a:pt x="0" y="2401845"/>
                </a:cubicBezTo>
                <a:cubicBezTo>
                  <a:pt x="8720" y="2207810"/>
                  <a:pt x="9279" y="1982551"/>
                  <a:pt x="0" y="1768113"/>
                </a:cubicBezTo>
                <a:cubicBezTo>
                  <a:pt x="-9279" y="1553675"/>
                  <a:pt x="7090" y="1354447"/>
                  <a:pt x="0" y="1178742"/>
                </a:cubicBezTo>
                <a:cubicBezTo>
                  <a:pt x="-7090" y="1003037"/>
                  <a:pt x="-23786" y="768334"/>
                  <a:pt x="0" y="589371"/>
                </a:cubicBezTo>
                <a:cubicBezTo>
                  <a:pt x="23786" y="410408"/>
                  <a:pt x="-16955" y="242082"/>
                  <a:pt x="0" y="0"/>
                </a:cubicBezTo>
                <a:close/>
              </a:path>
              <a:path w="3647661" h="4436126" stroke="0" extrusionOk="0">
                <a:moveTo>
                  <a:pt x="0" y="0"/>
                </a:moveTo>
                <a:cubicBezTo>
                  <a:pt x="171149" y="-7244"/>
                  <a:pt x="374684" y="2591"/>
                  <a:pt x="534990" y="0"/>
                </a:cubicBezTo>
                <a:cubicBezTo>
                  <a:pt x="695296" y="-2591"/>
                  <a:pt x="907320" y="7483"/>
                  <a:pt x="1069981" y="0"/>
                </a:cubicBezTo>
                <a:cubicBezTo>
                  <a:pt x="1232642" y="-7483"/>
                  <a:pt x="1543604" y="-26203"/>
                  <a:pt x="1677924" y="0"/>
                </a:cubicBezTo>
                <a:cubicBezTo>
                  <a:pt x="1812244" y="26203"/>
                  <a:pt x="2140632" y="31361"/>
                  <a:pt x="2322344" y="0"/>
                </a:cubicBezTo>
                <a:cubicBezTo>
                  <a:pt x="2504056" y="-31361"/>
                  <a:pt x="2658834" y="3381"/>
                  <a:pt x="2893811" y="0"/>
                </a:cubicBezTo>
                <a:cubicBezTo>
                  <a:pt x="3128788" y="-3381"/>
                  <a:pt x="3338741" y="-10376"/>
                  <a:pt x="3647661" y="0"/>
                </a:cubicBezTo>
                <a:cubicBezTo>
                  <a:pt x="3628986" y="244498"/>
                  <a:pt x="3624774" y="362520"/>
                  <a:pt x="3647661" y="545010"/>
                </a:cubicBezTo>
                <a:cubicBezTo>
                  <a:pt x="3670549" y="727500"/>
                  <a:pt x="3619543" y="968439"/>
                  <a:pt x="3647661" y="1134381"/>
                </a:cubicBezTo>
                <a:cubicBezTo>
                  <a:pt x="3675779" y="1300323"/>
                  <a:pt x="3670065" y="1646297"/>
                  <a:pt x="3647661" y="1856836"/>
                </a:cubicBezTo>
                <a:cubicBezTo>
                  <a:pt x="3625257" y="2067375"/>
                  <a:pt x="3632904" y="2315399"/>
                  <a:pt x="3647661" y="2490568"/>
                </a:cubicBezTo>
                <a:cubicBezTo>
                  <a:pt x="3662418" y="2665737"/>
                  <a:pt x="3616073" y="2880164"/>
                  <a:pt x="3647661" y="3124300"/>
                </a:cubicBezTo>
                <a:cubicBezTo>
                  <a:pt x="3679249" y="3368436"/>
                  <a:pt x="3677361" y="3519722"/>
                  <a:pt x="3647661" y="3758032"/>
                </a:cubicBezTo>
                <a:cubicBezTo>
                  <a:pt x="3617961" y="3996342"/>
                  <a:pt x="3615180" y="4147465"/>
                  <a:pt x="3647661" y="4436126"/>
                </a:cubicBezTo>
                <a:cubicBezTo>
                  <a:pt x="3506685" y="4421969"/>
                  <a:pt x="3266652" y="4433618"/>
                  <a:pt x="3149147" y="4436126"/>
                </a:cubicBezTo>
                <a:cubicBezTo>
                  <a:pt x="3031642" y="4438634"/>
                  <a:pt x="2832267" y="4432536"/>
                  <a:pt x="2650634" y="4436126"/>
                </a:cubicBezTo>
                <a:cubicBezTo>
                  <a:pt x="2469001" y="4439716"/>
                  <a:pt x="2324677" y="4416284"/>
                  <a:pt x="2042690" y="4436126"/>
                </a:cubicBezTo>
                <a:cubicBezTo>
                  <a:pt x="1760703" y="4455968"/>
                  <a:pt x="1686949" y="4416099"/>
                  <a:pt x="1398270" y="4436126"/>
                </a:cubicBezTo>
                <a:cubicBezTo>
                  <a:pt x="1109591" y="4456153"/>
                  <a:pt x="1071585" y="4455485"/>
                  <a:pt x="899756" y="4436126"/>
                </a:cubicBezTo>
                <a:cubicBezTo>
                  <a:pt x="727927" y="4416767"/>
                  <a:pt x="344407" y="4430463"/>
                  <a:pt x="0" y="4436126"/>
                </a:cubicBezTo>
                <a:cubicBezTo>
                  <a:pt x="5440" y="4303018"/>
                  <a:pt x="91" y="4161914"/>
                  <a:pt x="0" y="3891116"/>
                </a:cubicBezTo>
                <a:cubicBezTo>
                  <a:pt x="-91" y="3620318"/>
                  <a:pt x="-11601" y="3462294"/>
                  <a:pt x="0" y="3301745"/>
                </a:cubicBezTo>
                <a:cubicBezTo>
                  <a:pt x="11601" y="3141196"/>
                  <a:pt x="22776" y="2916996"/>
                  <a:pt x="0" y="2756735"/>
                </a:cubicBezTo>
                <a:cubicBezTo>
                  <a:pt x="-22776" y="2596474"/>
                  <a:pt x="5257" y="2440491"/>
                  <a:pt x="0" y="2256087"/>
                </a:cubicBezTo>
                <a:cubicBezTo>
                  <a:pt x="-5257" y="2071683"/>
                  <a:pt x="20189" y="1902567"/>
                  <a:pt x="0" y="1666716"/>
                </a:cubicBezTo>
                <a:cubicBezTo>
                  <a:pt x="-20189" y="1430865"/>
                  <a:pt x="-21241" y="1161108"/>
                  <a:pt x="0" y="988622"/>
                </a:cubicBezTo>
                <a:cubicBezTo>
                  <a:pt x="21241" y="816136"/>
                  <a:pt x="17108" y="40674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57150"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 sd="68728339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26" name="sketch line">
            <a:extLst>
              <a:ext uri="{FF2B5EF4-FFF2-40B4-BE49-F238E27FC236}">
                <a16:creationId xmlns:a16="http://schemas.microsoft.com/office/drawing/2014/main" id="{2A39B854-4B6C-4F7F-A602-6F97770CED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" y="5439978"/>
            <a:ext cx="6281928" cy="18288"/>
          </a:xfrm>
          <a:custGeom>
            <a:avLst/>
            <a:gdLst>
              <a:gd name="connsiteX0" fmla="*/ 0 w 6281928"/>
              <a:gd name="connsiteY0" fmla="*/ 0 h 18288"/>
              <a:gd name="connsiteX1" fmla="*/ 572353 w 6281928"/>
              <a:gd name="connsiteY1" fmla="*/ 0 h 18288"/>
              <a:gd name="connsiteX2" fmla="*/ 1207526 w 6281928"/>
              <a:gd name="connsiteY2" fmla="*/ 0 h 18288"/>
              <a:gd name="connsiteX3" fmla="*/ 1779880 w 6281928"/>
              <a:gd name="connsiteY3" fmla="*/ 0 h 18288"/>
              <a:gd name="connsiteX4" fmla="*/ 2540691 w 6281928"/>
              <a:gd name="connsiteY4" fmla="*/ 0 h 18288"/>
              <a:gd name="connsiteX5" fmla="*/ 3238683 w 6281928"/>
              <a:gd name="connsiteY5" fmla="*/ 0 h 18288"/>
              <a:gd name="connsiteX6" fmla="*/ 3936675 w 6281928"/>
              <a:gd name="connsiteY6" fmla="*/ 0 h 18288"/>
              <a:gd name="connsiteX7" fmla="*/ 4760305 w 6281928"/>
              <a:gd name="connsiteY7" fmla="*/ 0 h 18288"/>
              <a:gd name="connsiteX8" fmla="*/ 5521117 w 6281928"/>
              <a:gd name="connsiteY8" fmla="*/ 0 h 18288"/>
              <a:gd name="connsiteX9" fmla="*/ 6281928 w 6281928"/>
              <a:gd name="connsiteY9" fmla="*/ 0 h 18288"/>
              <a:gd name="connsiteX10" fmla="*/ 6281928 w 6281928"/>
              <a:gd name="connsiteY10" fmla="*/ 18288 h 18288"/>
              <a:gd name="connsiteX11" fmla="*/ 5772394 w 6281928"/>
              <a:gd name="connsiteY11" fmla="*/ 18288 h 18288"/>
              <a:gd name="connsiteX12" fmla="*/ 5200040 w 6281928"/>
              <a:gd name="connsiteY12" fmla="*/ 18288 h 18288"/>
              <a:gd name="connsiteX13" fmla="*/ 4439229 w 6281928"/>
              <a:gd name="connsiteY13" fmla="*/ 18288 h 18288"/>
              <a:gd name="connsiteX14" fmla="*/ 3615599 w 6281928"/>
              <a:gd name="connsiteY14" fmla="*/ 18288 h 18288"/>
              <a:gd name="connsiteX15" fmla="*/ 2980426 w 6281928"/>
              <a:gd name="connsiteY15" fmla="*/ 18288 h 18288"/>
              <a:gd name="connsiteX16" fmla="*/ 2156795 w 6281928"/>
              <a:gd name="connsiteY16" fmla="*/ 18288 h 18288"/>
              <a:gd name="connsiteX17" fmla="*/ 1584442 w 6281928"/>
              <a:gd name="connsiteY17" fmla="*/ 18288 h 18288"/>
              <a:gd name="connsiteX18" fmla="*/ 1074908 w 6281928"/>
              <a:gd name="connsiteY18" fmla="*/ 18288 h 18288"/>
              <a:gd name="connsiteX19" fmla="*/ 0 w 6281928"/>
              <a:gd name="connsiteY19" fmla="*/ 18288 h 18288"/>
              <a:gd name="connsiteX20" fmla="*/ 0 w 6281928"/>
              <a:gd name="connsiteY20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281928" h="18288" fill="none" extrusionOk="0">
                <a:moveTo>
                  <a:pt x="0" y="0"/>
                </a:moveTo>
                <a:cubicBezTo>
                  <a:pt x="205960" y="24870"/>
                  <a:pt x="343550" y="5918"/>
                  <a:pt x="572353" y="0"/>
                </a:cubicBezTo>
                <a:cubicBezTo>
                  <a:pt x="801156" y="-5918"/>
                  <a:pt x="1015649" y="-11381"/>
                  <a:pt x="1207526" y="0"/>
                </a:cubicBezTo>
                <a:cubicBezTo>
                  <a:pt x="1399403" y="11381"/>
                  <a:pt x="1549725" y="7866"/>
                  <a:pt x="1779880" y="0"/>
                </a:cubicBezTo>
                <a:cubicBezTo>
                  <a:pt x="2010035" y="-7866"/>
                  <a:pt x="2190674" y="12826"/>
                  <a:pt x="2540691" y="0"/>
                </a:cubicBezTo>
                <a:cubicBezTo>
                  <a:pt x="2890708" y="-12826"/>
                  <a:pt x="3025718" y="-18534"/>
                  <a:pt x="3238683" y="0"/>
                </a:cubicBezTo>
                <a:cubicBezTo>
                  <a:pt x="3451648" y="18534"/>
                  <a:pt x="3603947" y="14884"/>
                  <a:pt x="3936675" y="0"/>
                </a:cubicBezTo>
                <a:cubicBezTo>
                  <a:pt x="4269403" y="-14884"/>
                  <a:pt x="4480718" y="-24607"/>
                  <a:pt x="4760305" y="0"/>
                </a:cubicBezTo>
                <a:cubicBezTo>
                  <a:pt x="5039892" y="24607"/>
                  <a:pt x="5359549" y="-31311"/>
                  <a:pt x="5521117" y="0"/>
                </a:cubicBezTo>
                <a:cubicBezTo>
                  <a:pt x="5682685" y="31311"/>
                  <a:pt x="5986067" y="-12593"/>
                  <a:pt x="6281928" y="0"/>
                </a:cubicBezTo>
                <a:cubicBezTo>
                  <a:pt x="6282307" y="7355"/>
                  <a:pt x="6282212" y="10249"/>
                  <a:pt x="6281928" y="18288"/>
                </a:cubicBezTo>
                <a:cubicBezTo>
                  <a:pt x="6078981" y="8428"/>
                  <a:pt x="5961061" y="2290"/>
                  <a:pt x="5772394" y="18288"/>
                </a:cubicBezTo>
                <a:cubicBezTo>
                  <a:pt x="5583727" y="34286"/>
                  <a:pt x="5329968" y="24208"/>
                  <a:pt x="5200040" y="18288"/>
                </a:cubicBezTo>
                <a:cubicBezTo>
                  <a:pt x="5070112" y="12368"/>
                  <a:pt x="4793288" y="21070"/>
                  <a:pt x="4439229" y="18288"/>
                </a:cubicBezTo>
                <a:cubicBezTo>
                  <a:pt x="4085170" y="15506"/>
                  <a:pt x="3813765" y="-16466"/>
                  <a:pt x="3615599" y="18288"/>
                </a:cubicBezTo>
                <a:cubicBezTo>
                  <a:pt x="3417433" y="53042"/>
                  <a:pt x="3133643" y="20727"/>
                  <a:pt x="2980426" y="18288"/>
                </a:cubicBezTo>
                <a:cubicBezTo>
                  <a:pt x="2827209" y="15849"/>
                  <a:pt x="2380685" y="51850"/>
                  <a:pt x="2156795" y="18288"/>
                </a:cubicBezTo>
                <a:cubicBezTo>
                  <a:pt x="1932905" y="-15274"/>
                  <a:pt x="1716744" y="-1398"/>
                  <a:pt x="1584442" y="18288"/>
                </a:cubicBezTo>
                <a:cubicBezTo>
                  <a:pt x="1452140" y="37974"/>
                  <a:pt x="1280887" y="12750"/>
                  <a:pt x="1074908" y="18288"/>
                </a:cubicBezTo>
                <a:cubicBezTo>
                  <a:pt x="868929" y="23826"/>
                  <a:pt x="318124" y="-17878"/>
                  <a:pt x="0" y="18288"/>
                </a:cubicBezTo>
                <a:cubicBezTo>
                  <a:pt x="-384" y="12702"/>
                  <a:pt x="-513" y="4636"/>
                  <a:pt x="0" y="0"/>
                </a:cubicBezTo>
                <a:close/>
              </a:path>
              <a:path w="6281928" h="18288" stroke="0" extrusionOk="0">
                <a:moveTo>
                  <a:pt x="0" y="0"/>
                </a:moveTo>
                <a:cubicBezTo>
                  <a:pt x="135290" y="27650"/>
                  <a:pt x="488372" y="4391"/>
                  <a:pt x="635173" y="0"/>
                </a:cubicBezTo>
                <a:cubicBezTo>
                  <a:pt x="781974" y="-4391"/>
                  <a:pt x="992816" y="14310"/>
                  <a:pt x="1144707" y="0"/>
                </a:cubicBezTo>
                <a:cubicBezTo>
                  <a:pt x="1296598" y="-14310"/>
                  <a:pt x="1796462" y="-1258"/>
                  <a:pt x="1968337" y="0"/>
                </a:cubicBezTo>
                <a:cubicBezTo>
                  <a:pt x="2140212" y="1258"/>
                  <a:pt x="2343376" y="-12852"/>
                  <a:pt x="2603510" y="0"/>
                </a:cubicBezTo>
                <a:cubicBezTo>
                  <a:pt x="2863644" y="12852"/>
                  <a:pt x="2935073" y="-10591"/>
                  <a:pt x="3238683" y="0"/>
                </a:cubicBezTo>
                <a:cubicBezTo>
                  <a:pt x="3542293" y="10591"/>
                  <a:pt x="3731676" y="3538"/>
                  <a:pt x="4062313" y="0"/>
                </a:cubicBezTo>
                <a:cubicBezTo>
                  <a:pt x="4392950" y="-3538"/>
                  <a:pt x="4440715" y="28126"/>
                  <a:pt x="4634667" y="0"/>
                </a:cubicBezTo>
                <a:cubicBezTo>
                  <a:pt x="4828619" y="-28126"/>
                  <a:pt x="5052661" y="8974"/>
                  <a:pt x="5458297" y="0"/>
                </a:cubicBezTo>
                <a:cubicBezTo>
                  <a:pt x="5863933" y="-8974"/>
                  <a:pt x="5906900" y="-24516"/>
                  <a:pt x="6281928" y="0"/>
                </a:cubicBezTo>
                <a:cubicBezTo>
                  <a:pt x="6282268" y="5688"/>
                  <a:pt x="6281759" y="13142"/>
                  <a:pt x="6281928" y="18288"/>
                </a:cubicBezTo>
                <a:cubicBezTo>
                  <a:pt x="6036108" y="15339"/>
                  <a:pt x="5743611" y="10415"/>
                  <a:pt x="5583936" y="18288"/>
                </a:cubicBezTo>
                <a:cubicBezTo>
                  <a:pt x="5424261" y="26161"/>
                  <a:pt x="5250533" y="-179"/>
                  <a:pt x="4948763" y="18288"/>
                </a:cubicBezTo>
                <a:cubicBezTo>
                  <a:pt x="4646993" y="36755"/>
                  <a:pt x="4354673" y="7565"/>
                  <a:pt x="4125133" y="18288"/>
                </a:cubicBezTo>
                <a:cubicBezTo>
                  <a:pt x="3895593" y="29012"/>
                  <a:pt x="3570246" y="29209"/>
                  <a:pt x="3301502" y="18288"/>
                </a:cubicBezTo>
                <a:cubicBezTo>
                  <a:pt x="3032758" y="7367"/>
                  <a:pt x="2955340" y="11905"/>
                  <a:pt x="2729149" y="18288"/>
                </a:cubicBezTo>
                <a:cubicBezTo>
                  <a:pt x="2502958" y="24671"/>
                  <a:pt x="2269423" y="3142"/>
                  <a:pt x="2031157" y="18288"/>
                </a:cubicBezTo>
                <a:cubicBezTo>
                  <a:pt x="1792891" y="33434"/>
                  <a:pt x="1484731" y="22122"/>
                  <a:pt x="1207526" y="18288"/>
                </a:cubicBezTo>
                <a:cubicBezTo>
                  <a:pt x="930321" y="14454"/>
                  <a:pt x="560231" y="-33402"/>
                  <a:pt x="0" y="18288"/>
                </a:cubicBezTo>
                <a:cubicBezTo>
                  <a:pt x="-478" y="10520"/>
                  <a:pt x="210" y="50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4" descr="Land van Cuijk Portaal">
            <a:extLst>
              <a:ext uri="{FF2B5EF4-FFF2-40B4-BE49-F238E27FC236}">
                <a16:creationId xmlns:a16="http://schemas.microsoft.com/office/drawing/2014/main" id="{8B5C7903-F1BD-E28D-7867-729418A0BB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8148" y="6071424"/>
            <a:ext cx="1349777" cy="716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1266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21" name="Rectangle 3120">
            <a:extLst>
              <a:ext uri="{FF2B5EF4-FFF2-40B4-BE49-F238E27FC236}">
                <a16:creationId xmlns:a16="http://schemas.microsoft.com/office/drawing/2014/main" id="{FE358057-9810-49E3-BFD4-A4A4999CAF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23" name="Rectangle 3122">
            <a:extLst>
              <a:ext uri="{FF2B5EF4-FFF2-40B4-BE49-F238E27FC236}">
                <a16:creationId xmlns:a16="http://schemas.microsoft.com/office/drawing/2014/main" id="{7550949C-F599-4B8B-933A-DC36FC28C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2133600" y="685800"/>
            <a:ext cx="10058400" cy="54864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074" name="Titel 1">
            <a:extLst>
              <a:ext uri="{FF2B5EF4-FFF2-40B4-BE49-F238E27FC236}">
                <a16:creationId xmlns:a16="http://schemas.microsoft.com/office/drawing/2014/main" id="{F14C3B3F-811B-172B-522E-889AFFABC90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934371" y="685797"/>
            <a:ext cx="5713502" cy="2824165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altLang="nl-NL" sz="5000"/>
              <a:t>Inhoud</a:t>
            </a:r>
          </a:p>
        </p:txBody>
      </p:sp>
      <p:sp>
        <p:nvSpPr>
          <p:cNvPr id="3075" name="Ondertitel 2">
            <a:extLst>
              <a:ext uri="{FF2B5EF4-FFF2-40B4-BE49-F238E27FC236}">
                <a16:creationId xmlns:a16="http://schemas.microsoft.com/office/drawing/2014/main" id="{75714D7E-74C3-C6B3-89D4-3261AD09025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934371" y="3602037"/>
            <a:ext cx="5713502" cy="2446338"/>
          </a:xfrm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285750" indent="-228600" algn="l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200" err="1"/>
              <a:t>Introductie</a:t>
            </a:r>
            <a:endParaRPr lang="en-US" sz="2200" err="1">
              <a:cs typeface="Calibri"/>
            </a:endParaRPr>
          </a:p>
          <a:p>
            <a:pPr marL="285750" indent="-228600" algn="l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200" err="1"/>
              <a:t>Waarom</a:t>
            </a:r>
            <a:r>
              <a:rPr lang="en-US" sz="2200"/>
              <a:t> </a:t>
            </a:r>
            <a:r>
              <a:rPr lang="en-US" sz="2200" err="1"/>
              <a:t>een</a:t>
            </a:r>
            <a:r>
              <a:rPr lang="en-US" sz="2200"/>
              <a:t> business case?</a:t>
            </a:r>
            <a:endParaRPr lang="en-US" sz="2200">
              <a:cs typeface="Calibri"/>
            </a:endParaRPr>
          </a:p>
          <a:p>
            <a:pPr marL="285750" indent="-228600" algn="l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200" err="1"/>
              <a:t>Onderdelen</a:t>
            </a:r>
            <a:r>
              <a:rPr lang="en-US" sz="2200"/>
              <a:t> van </a:t>
            </a:r>
            <a:r>
              <a:rPr lang="en-US" sz="2200" err="1"/>
              <a:t>een</a:t>
            </a:r>
            <a:r>
              <a:rPr lang="en-US" sz="2200"/>
              <a:t> business case </a:t>
            </a:r>
            <a:endParaRPr lang="en-US" sz="2200">
              <a:cs typeface="Calibri"/>
            </a:endParaRPr>
          </a:p>
          <a:p>
            <a:pPr marL="285750" indent="-228600" algn="l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200" err="1"/>
              <a:t>Resultaten</a:t>
            </a:r>
            <a:endParaRPr lang="en-US" sz="2200" err="1">
              <a:cs typeface="Calibri"/>
            </a:endParaRPr>
          </a:p>
          <a:p>
            <a:pPr marL="285750" indent="-228600" algn="l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200" err="1">
                <a:cs typeface="Calibri"/>
              </a:rPr>
              <a:t>Reacties</a:t>
            </a:r>
            <a:r>
              <a:rPr lang="en-US" sz="2200">
                <a:cs typeface="Calibri"/>
              </a:rPr>
              <a:t> van de </a:t>
            </a:r>
            <a:r>
              <a:rPr lang="en-US" sz="2200" err="1">
                <a:cs typeface="Calibri"/>
              </a:rPr>
              <a:t>eindgebruikers</a:t>
            </a:r>
          </a:p>
        </p:txBody>
      </p:sp>
      <p:sp>
        <p:nvSpPr>
          <p:cNvPr id="3125" name="Graphic 14">
            <a:extLst>
              <a:ext uri="{FF2B5EF4-FFF2-40B4-BE49-F238E27FC236}">
                <a16:creationId xmlns:a16="http://schemas.microsoft.com/office/drawing/2014/main" id="{0EED4863-2C36-4368-8EC1-8981F71E1D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7507" y="3422160"/>
            <a:ext cx="2743200" cy="2746621"/>
          </a:xfrm>
          <a:custGeom>
            <a:avLst/>
            <a:gdLst>
              <a:gd name="connsiteX0" fmla="*/ 2616327 w 2616326"/>
              <a:gd name="connsiteY0" fmla="*/ 634841 h 2618803"/>
              <a:gd name="connsiteX1" fmla="*/ 2616327 w 2616326"/>
              <a:gd name="connsiteY1" fmla="*/ 0 h 2618803"/>
              <a:gd name="connsiteX2" fmla="*/ 0 w 2616326"/>
              <a:gd name="connsiteY2" fmla="*/ 0 h 2618803"/>
              <a:gd name="connsiteX3" fmla="*/ 0 w 2616326"/>
              <a:gd name="connsiteY3" fmla="*/ 2618804 h 2618803"/>
              <a:gd name="connsiteX4" fmla="*/ 634270 w 2616326"/>
              <a:gd name="connsiteY4" fmla="*/ 2618804 h 2618803"/>
              <a:gd name="connsiteX5" fmla="*/ 2616327 w 2616326"/>
              <a:gd name="connsiteY5" fmla="*/ 634841 h 2618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16326" h="2618803">
                <a:moveTo>
                  <a:pt x="2616327" y="634841"/>
                </a:moveTo>
                <a:lnTo>
                  <a:pt x="2616327" y="0"/>
                </a:lnTo>
                <a:lnTo>
                  <a:pt x="0" y="0"/>
                </a:lnTo>
                <a:lnTo>
                  <a:pt x="0" y="2618804"/>
                </a:lnTo>
                <a:lnTo>
                  <a:pt x="634270" y="2618804"/>
                </a:lnTo>
                <a:cubicBezTo>
                  <a:pt x="634270" y="1523143"/>
                  <a:pt x="1521619" y="634841"/>
                  <a:pt x="2616327" y="634841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3116" name="Picture 3102" descr="Een persoon die uitreikt naar een blad papier op een tafel vol met papier en plaknotities">
            <a:extLst>
              <a:ext uri="{FF2B5EF4-FFF2-40B4-BE49-F238E27FC236}">
                <a16:creationId xmlns:a16="http://schemas.microsoft.com/office/drawing/2014/main" id="{5953EB7E-1921-63EE-60D6-AC50CF3FFA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8282" b="3"/>
          <a:stretch/>
        </p:blipFill>
        <p:spPr>
          <a:xfrm>
            <a:off x="267983" y="1843706"/>
            <a:ext cx="5072883" cy="4143576"/>
          </a:xfrm>
          <a:prstGeom prst="rect">
            <a:avLst/>
          </a:prstGeom>
        </p:spPr>
      </p:pic>
      <p:sp>
        <p:nvSpPr>
          <p:cNvPr id="3127" name="Rectangle 3126">
            <a:extLst>
              <a:ext uri="{FF2B5EF4-FFF2-40B4-BE49-F238E27FC236}">
                <a16:creationId xmlns:a16="http://schemas.microsoft.com/office/drawing/2014/main" id="{6EBCA50A-5298-4A7E-A04A-6668F03E16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77289" y="685797"/>
            <a:ext cx="118872" cy="15504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29" name="Graphic 14">
            <a:extLst>
              <a:ext uri="{FF2B5EF4-FFF2-40B4-BE49-F238E27FC236}">
                <a16:creationId xmlns:a16="http://schemas.microsoft.com/office/drawing/2014/main" id="{2929DB54-1BF0-4191-88B1-ADEBA6E9A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7507" y="3425580"/>
            <a:ext cx="2743200" cy="2746621"/>
          </a:xfrm>
          <a:custGeom>
            <a:avLst/>
            <a:gdLst>
              <a:gd name="connsiteX0" fmla="*/ 2616327 w 2616326"/>
              <a:gd name="connsiteY0" fmla="*/ 634841 h 2618803"/>
              <a:gd name="connsiteX1" fmla="*/ 2616327 w 2616326"/>
              <a:gd name="connsiteY1" fmla="*/ 0 h 2618803"/>
              <a:gd name="connsiteX2" fmla="*/ 0 w 2616326"/>
              <a:gd name="connsiteY2" fmla="*/ 0 h 2618803"/>
              <a:gd name="connsiteX3" fmla="*/ 0 w 2616326"/>
              <a:gd name="connsiteY3" fmla="*/ 2618804 h 2618803"/>
              <a:gd name="connsiteX4" fmla="*/ 634270 w 2616326"/>
              <a:gd name="connsiteY4" fmla="*/ 2618804 h 2618803"/>
              <a:gd name="connsiteX5" fmla="*/ 2616327 w 2616326"/>
              <a:gd name="connsiteY5" fmla="*/ 634841 h 2618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16326" h="2618803">
                <a:moveTo>
                  <a:pt x="2616327" y="634841"/>
                </a:moveTo>
                <a:lnTo>
                  <a:pt x="2616327" y="0"/>
                </a:lnTo>
                <a:lnTo>
                  <a:pt x="0" y="0"/>
                </a:lnTo>
                <a:lnTo>
                  <a:pt x="0" y="2618804"/>
                </a:lnTo>
                <a:lnTo>
                  <a:pt x="634270" y="2618804"/>
                </a:lnTo>
                <a:cubicBezTo>
                  <a:pt x="634270" y="1523143"/>
                  <a:pt x="1521619" y="634841"/>
                  <a:pt x="2616327" y="634841"/>
                </a:cubicBezTo>
                <a:close/>
              </a:path>
            </a:pathLst>
          </a:custGeom>
          <a:solidFill>
            <a:schemeClr val="accent2">
              <a:alpha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31" name="Rectangle 3130">
            <a:extLst>
              <a:ext uri="{FF2B5EF4-FFF2-40B4-BE49-F238E27FC236}">
                <a16:creationId xmlns:a16="http://schemas.microsoft.com/office/drawing/2014/main" id="{07BBE06B-52A9-428B-BA9D-8838EE1BFC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73128" y="6172201"/>
            <a:ext cx="118872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and van Cuijk Portaal">
            <a:extLst>
              <a:ext uri="{FF2B5EF4-FFF2-40B4-BE49-F238E27FC236}">
                <a16:creationId xmlns:a16="http://schemas.microsoft.com/office/drawing/2014/main" id="{CA5DEAB2-AA94-69A9-BDEA-B61E692C5B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8148" y="6071424"/>
            <a:ext cx="1349777" cy="716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606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307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99" name="Rectangle 3198">
            <a:extLst>
              <a:ext uri="{FF2B5EF4-FFF2-40B4-BE49-F238E27FC236}">
                <a16:creationId xmlns:a16="http://schemas.microsoft.com/office/drawing/2014/main" id="{5DCB5928-DC7D-4612-9922-441966E156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201" name="Freeform: Shape 3200">
            <a:extLst>
              <a:ext uri="{FF2B5EF4-FFF2-40B4-BE49-F238E27FC236}">
                <a16:creationId xmlns:a16="http://schemas.microsoft.com/office/drawing/2014/main" id="{682C1161-1736-45EC-99B7-33F3CAE9D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59047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762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3203" name="Freeform: Shape 3202">
            <a:extLst>
              <a:ext uri="{FF2B5EF4-FFF2-40B4-BE49-F238E27FC236}">
                <a16:creationId xmlns:a16="http://schemas.microsoft.com/office/drawing/2014/main" id="{84D4DDB8-B68F-45B0-9F62-C4279996F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48887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74" name="Titel 1">
            <a:extLst>
              <a:ext uri="{FF2B5EF4-FFF2-40B4-BE49-F238E27FC236}">
                <a16:creationId xmlns:a16="http://schemas.microsoft.com/office/drawing/2014/main" id="{F14C3B3F-811B-172B-522E-889AFFABC90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nl-NL" altLang="nl-NL" sz="4800"/>
              <a:t>Introductie</a:t>
            </a:r>
            <a:endParaRPr lang="nl-NL" altLang="nl-NL" sz="4800">
              <a:ea typeface="Calibri Light"/>
              <a:cs typeface="Calibri Light"/>
            </a:endParaRPr>
          </a:p>
        </p:txBody>
      </p:sp>
      <p:sp>
        <p:nvSpPr>
          <p:cNvPr id="3075" name="Ondertitel 2">
            <a:extLst>
              <a:ext uri="{FF2B5EF4-FFF2-40B4-BE49-F238E27FC236}">
                <a16:creationId xmlns:a16="http://schemas.microsoft.com/office/drawing/2014/main" id="{75714D7E-74C3-C6B3-89D4-3261AD09025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77981" y="4872922"/>
            <a:ext cx="3933306" cy="1208141"/>
          </a:xfrm>
        </p:spPr>
        <p:txBody>
          <a:bodyPr>
            <a:normAutofit/>
          </a:bodyPr>
          <a:lstStyle/>
          <a:p>
            <a:pPr marL="342900" indent="-342900" algn="l">
              <a:buFont typeface="Calibri" panose="020B0604020202020204" pitchFamily="34" charset="0"/>
              <a:buChar char="-"/>
            </a:pPr>
            <a:r>
              <a:rPr lang="en-US" altLang="nl-NL" sz="2000"/>
              <a:t>Wie zijn wij?</a:t>
            </a:r>
            <a:endParaRPr lang="en-US" altLang="nl-NL" sz="2000">
              <a:ea typeface="Calibri"/>
              <a:cs typeface="Calibri"/>
            </a:endParaRPr>
          </a:p>
          <a:p>
            <a:pPr marL="342900" indent="-342900" algn="l">
              <a:buFont typeface="Calibri" panose="020B0604020202020204" pitchFamily="34" charset="0"/>
              <a:buChar char="-"/>
            </a:pPr>
            <a:r>
              <a:rPr lang="en-US" altLang="nl-NL" sz="2000">
                <a:ea typeface="Calibri"/>
                <a:cs typeface="Calibri"/>
              </a:rPr>
              <a:t>Waar werken wij?</a:t>
            </a:r>
          </a:p>
        </p:txBody>
      </p:sp>
      <p:sp>
        <p:nvSpPr>
          <p:cNvPr id="3205" name="Rectangle 320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207" name="Rectangle 320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8D232C09-4A82-0820-A453-0BE0F62B4E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1076" y="625684"/>
            <a:ext cx="6095396" cy="5455380"/>
          </a:xfrm>
          <a:prstGeom prst="rect">
            <a:avLst/>
          </a:prstGeom>
        </p:spPr>
      </p:pic>
      <p:pic>
        <p:nvPicPr>
          <p:cNvPr id="9" name="Picture 4" descr="Land van Cuijk Portaal">
            <a:extLst>
              <a:ext uri="{FF2B5EF4-FFF2-40B4-BE49-F238E27FC236}">
                <a16:creationId xmlns:a16="http://schemas.microsoft.com/office/drawing/2014/main" id="{C580FE6C-F36A-46D2-DFB3-514190FC63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8148" y="6071424"/>
            <a:ext cx="1349777" cy="716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2543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307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345" name="Rectangle 4329">
            <a:extLst>
              <a:ext uri="{FF2B5EF4-FFF2-40B4-BE49-F238E27FC236}">
                <a16:creationId xmlns:a16="http://schemas.microsoft.com/office/drawing/2014/main" id="{CC5A27C5-BA1D-4372-9A44-03DAB06EB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47" name="Rectangle 4331">
            <a:extLst>
              <a:ext uri="{FF2B5EF4-FFF2-40B4-BE49-F238E27FC236}">
                <a16:creationId xmlns:a16="http://schemas.microsoft.com/office/drawing/2014/main" id="{186D3BA9-FEA3-49B7-B148-7ECC053E12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2133600" y="685800"/>
            <a:ext cx="10058400" cy="54864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4348" name="Graphic 14">
            <a:extLst>
              <a:ext uri="{FF2B5EF4-FFF2-40B4-BE49-F238E27FC236}">
                <a16:creationId xmlns:a16="http://schemas.microsoft.com/office/drawing/2014/main" id="{3D54E353-FDD6-42B5-B567-12C9232AC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9443047" y="3424490"/>
            <a:ext cx="2743201" cy="2746621"/>
          </a:xfrm>
          <a:custGeom>
            <a:avLst/>
            <a:gdLst>
              <a:gd name="connsiteX0" fmla="*/ 2616327 w 2616326"/>
              <a:gd name="connsiteY0" fmla="*/ 634841 h 2618803"/>
              <a:gd name="connsiteX1" fmla="*/ 2616327 w 2616326"/>
              <a:gd name="connsiteY1" fmla="*/ 0 h 2618803"/>
              <a:gd name="connsiteX2" fmla="*/ 0 w 2616326"/>
              <a:gd name="connsiteY2" fmla="*/ 0 h 2618803"/>
              <a:gd name="connsiteX3" fmla="*/ 0 w 2616326"/>
              <a:gd name="connsiteY3" fmla="*/ 2618804 h 2618803"/>
              <a:gd name="connsiteX4" fmla="*/ 634270 w 2616326"/>
              <a:gd name="connsiteY4" fmla="*/ 2618804 h 2618803"/>
              <a:gd name="connsiteX5" fmla="*/ 2616327 w 2616326"/>
              <a:gd name="connsiteY5" fmla="*/ 634841 h 2618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16326" h="2618803">
                <a:moveTo>
                  <a:pt x="2616327" y="634841"/>
                </a:moveTo>
                <a:lnTo>
                  <a:pt x="2616327" y="0"/>
                </a:lnTo>
                <a:lnTo>
                  <a:pt x="0" y="0"/>
                </a:lnTo>
                <a:lnTo>
                  <a:pt x="0" y="2618804"/>
                </a:lnTo>
                <a:lnTo>
                  <a:pt x="634270" y="2618804"/>
                </a:lnTo>
                <a:cubicBezTo>
                  <a:pt x="634270" y="1523143"/>
                  <a:pt x="1521619" y="634841"/>
                  <a:pt x="2616327" y="634841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B490F800-9787-9B84-C302-13C625354C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1807" y="2023099"/>
            <a:ext cx="5053983" cy="2804960"/>
          </a:xfrm>
          <a:prstGeom prst="rect">
            <a:avLst/>
          </a:prstGeom>
        </p:spPr>
      </p:pic>
      <p:sp>
        <p:nvSpPr>
          <p:cNvPr id="4349" name="Graphic 14">
            <a:extLst>
              <a:ext uri="{FF2B5EF4-FFF2-40B4-BE49-F238E27FC236}">
                <a16:creationId xmlns:a16="http://schemas.microsoft.com/office/drawing/2014/main" id="{DDAF221D-8B70-4DA2-8EC6-1B35600F83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9443047" y="3425580"/>
            <a:ext cx="2743201" cy="2746621"/>
          </a:xfrm>
          <a:custGeom>
            <a:avLst/>
            <a:gdLst>
              <a:gd name="connsiteX0" fmla="*/ 2616327 w 2616326"/>
              <a:gd name="connsiteY0" fmla="*/ 634841 h 2618803"/>
              <a:gd name="connsiteX1" fmla="*/ 2616327 w 2616326"/>
              <a:gd name="connsiteY1" fmla="*/ 0 h 2618803"/>
              <a:gd name="connsiteX2" fmla="*/ 0 w 2616326"/>
              <a:gd name="connsiteY2" fmla="*/ 0 h 2618803"/>
              <a:gd name="connsiteX3" fmla="*/ 0 w 2616326"/>
              <a:gd name="connsiteY3" fmla="*/ 2618804 h 2618803"/>
              <a:gd name="connsiteX4" fmla="*/ 634270 w 2616326"/>
              <a:gd name="connsiteY4" fmla="*/ 2618804 h 2618803"/>
              <a:gd name="connsiteX5" fmla="*/ 2616327 w 2616326"/>
              <a:gd name="connsiteY5" fmla="*/ 634841 h 2618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16326" h="2618803">
                <a:moveTo>
                  <a:pt x="2616327" y="634841"/>
                </a:moveTo>
                <a:lnTo>
                  <a:pt x="2616327" y="0"/>
                </a:lnTo>
                <a:lnTo>
                  <a:pt x="0" y="0"/>
                </a:lnTo>
                <a:lnTo>
                  <a:pt x="0" y="2618804"/>
                </a:lnTo>
                <a:lnTo>
                  <a:pt x="634270" y="2618804"/>
                </a:lnTo>
                <a:cubicBezTo>
                  <a:pt x="634270" y="1523143"/>
                  <a:pt x="1521619" y="634841"/>
                  <a:pt x="2616327" y="634841"/>
                </a:cubicBezTo>
                <a:close/>
              </a:path>
            </a:pathLst>
          </a:custGeom>
          <a:solidFill>
            <a:schemeClr val="accent2">
              <a:alpha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50" name="Graphic 14">
            <a:extLst>
              <a:ext uri="{FF2B5EF4-FFF2-40B4-BE49-F238E27FC236}">
                <a16:creationId xmlns:a16="http://schemas.microsoft.com/office/drawing/2014/main" id="{28DC658A-B0F6-46FC-ACE2-E243AD533C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705598" y="3425580"/>
            <a:ext cx="2743201" cy="2746621"/>
          </a:xfrm>
          <a:custGeom>
            <a:avLst/>
            <a:gdLst>
              <a:gd name="connsiteX0" fmla="*/ 2616327 w 2616326"/>
              <a:gd name="connsiteY0" fmla="*/ 634841 h 2618803"/>
              <a:gd name="connsiteX1" fmla="*/ 2616327 w 2616326"/>
              <a:gd name="connsiteY1" fmla="*/ 0 h 2618803"/>
              <a:gd name="connsiteX2" fmla="*/ 0 w 2616326"/>
              <a:gd name="connsiteY2" fmla="*/ 0 h 2618803"/>
              <a:gd name="connsiteX3" fmla="*/ 0 w 2616326"/>
              <a:gd name="connsiteY3" fmla="*/ 2618804 h 2618803"/>
              <a:gd name="connsiteX4" fmla="*/ 634270 w 2616326"/>
              <a:gd name="connsiteY4" fmla="*/ 2618804 h 2618803"/>
              <a:gd name="connsiteX5" fmla="*/ 2616327 w 2616326"/>
              <a:gd name="connsiteY5" fmla="*/ 634841 h 2618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16326" h="2618803">
                <a:moveTo>
                  <a:pt x="2616327" y="634841"/>
                </a:moveTo>
                <a:lnTo>
                  <a:pt x="2616327" y="0"/>
                </a:lnTo>
                <a:lnTo>
                  <a:pt x="0" y="0"/>
                </a:lnTo>
                <a:lnTo>
                  <a:pt x="0" y="2618804"/>
                </a:lnTo>
                <a:lnTo>
                  <a:pt x="634270" y="2618804"/>
                </a:lnTo>
                <a:cubicBezTo>
                  <a:pt x="634270" y="1523143"/>
                  <a:pt x="1521619" y="634841"/>
                  <a:pt x="2616327" y="634841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40" name="Graphic 14">
            <a:extLst>
              <a:ext uri="{FF2B5EF4-FFF2-40B4-BE49-F238E27FC236}">
                <a16:creationId xmlns:a16="http://schemas.microsoft.com/office/drawing/2014/main" id="{A98F7AA8-63CB-43D4-96CA-C60D2638FE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 flipV="1">
            <a:off x="6705598" y="685799"/>
            <a:ext cx="2743201" cy="2746621"/>
          </a:xfrm>
          <a:custGeom>
            <a:avLst/>
            <a:gdLst>
              <a:gd name="connsiteX0" fmla="*/ 2616327 w 2616326"/>
              <a:gd name="connsiteY0" fmla="*/ 634841 h 2618803"/>
              <a:gd name="connsiteX1" fmla="*/ 2616327 w 2616326"/>
              <a:gd name="connsiteY1" fmla="*/ 0 h 2618803"/>
              <a:gd name="connsiteX2" fmla="*/ 0 w 2616326"/>
              <a:gd name="connsiteY2" fmla="*/ 0 h 2618803"/>
              <a:gd name="connsiteX3" fmla="*/ 0 w 2616326"/>
              <a:gd name="connsiteY3" fmla="*/ 2618804 h 2618803"/>
              <a:gd name="connsiteX4" fmla="*/ 634270 w 2616326"/>
              <a:gd name="connsiteY4" fmla="*/ 2618804 h 2618803"/>
              <a:gd name="connsiteX5" fmla="*/ 2616327 w 2616326"/>
              <a:gd name="connsiteY5" fmla="*/ 634841 h 2618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16326" h="2618803">
                <a:moveTo>
                  <a:pt x="2616327" y="634841"/>
                </a:moveTo>
                <a:lnTo>
                  <a:pt x="2616327" y="0"/>
                </a:lnTo>
                <a:lnTo>
                  <a:pt x="0" y="0"/>
                </a:lnTo>
                <a:lnTo>
                  <a:pt x="0" y="2618804"/>
                </a:lnTo>
                <a:lnTo>
                  <a:pt x="634270" y="2618804"/>
                </a:lnTo>
                <a:cubicBezTo>
                  <a:pt x="634270" y="1523143"/>
                  <a:pt x="1521619" y="634841"/>
                  <a:pt x="2616327" y="634841"/>
                </a:cubicBezTo>
                <a:close/>
              </a:path>
            </a:pathLst>
          </a:custGeom>
          <a:solidFill>
            <a:schemeClr val="bg1">
              <a:alpha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98" name="Titel 1">
            <a:extLst>
              <a:ext uri="{FF2B5EF4-FFF2-40B4-BE49-F238E27FC236}">
                <a16:creationId xmlns:a16="http://schemas.microsoft.com/office/drawing/2014/main" id="{2AF7C950-68BD-C60B-81BF-A82D04FC4AF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463040" y="685797"/>
            <a:ext cx="5242557" cy="226377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altLang="nl-NL" sz="5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Datagedreven Land van Cuijk</a:t>
            </a:r>
          </a:p>
        </p:txBody>
      </p:sp>
      <p:sp>
        <p:nvSpPr>
          <p:cNvPr id="4351" name="Rectangle 4341">
            <a:extLst>
              <a:ext uri="{FF2B5EF4-FFF2-40B4-BE49-F238E27FC236}">
                <a16:creationId xmlns:a16="http://schemas.microsoft.com/office/drawing/2014/main" id="{A9BE4EDE-6DC8-48E2-99F3-98CBCEAB6B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9764" y="685797"/>
            <a:ext cx="118872" cy="15504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7744E25-082C-9571-F716-95208F9E0FCD}"/>
              </a:ext>
            </a:extLst>
          </p:cNvPr>
          <p:cNvSpPr txBox="1"/>
          <p:nvPr/>
        </p:nvSpPr>
        <p:spPr>
          <a:xfrm>
            <a:off x="1463040" y="3133724"/>
            <a:ext cx="5242557" cy="3037388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Ctr="0" forceAA="0" compatLnSpc="1">
            <a:prstTxWarp prst="textNoShape">
              <a:avLst/>
            </a:prstTxWarp>
            <a:normAutofit/>
          </a:bodyPr>
          <a:lstStyle/>
          <a:p>
            <a:pPr indent="-228600"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i="1">
                <a:latin typeface="+mn-lt"/>
              </a:rPr>
              <a:t>"(Kwantitatief) meer doen op basis van data-analyses, wat leidt tot (kwalitatief) effectievere en efficiëntere dienstverlening. Daarnaast zorgen we voor efficiëntere interne processen."</a:t>
            </a:r>
          </a:p>
        </p:txBody>
      </p:sp>
      <p:sp>
        <p:nvSpPr>
          <p:cNvPr id="4344" name="Graphic 14">
            <a:extLst>
              <a:ext uri="{FF2B5EF4-FFF2-40B4-BE49-F238E27FC236}">
                <a16:creationId xmlns:a16="http://schemas.microsoft.com/office/drawing/2014/main" id="{16F72A90-B900-47B2-8B00-49749A6F07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9448799" y="685800"/>
            <a:ext cx="2743201" cy="2746621"/>
          </a:xfrm>
          <a:custGeom>
            <a:avLst/>
            <a:gdLst>
              <a:gd name="connsiteX0" fmla="*/ 2616327 w 2616326"/>
              <a:gd name="connsiteY0" fmla="*/ 634841 h 2618803"/>
              <a:gd name="connsiteX1" fmla="*/ 2616327 w 2616326"/>
              <a:gd name="connsiteY1" fmla="*/ 0 h 2618803"/>
              <a:gd name="connsiteX2" fmla="*/ 0 w 2616326"/>
              <a:gd name="connsiteY2" fmla="*/ 0 h 2618803"/>
              <a:gd name="connsiteX3" fmla="*/ 0 w 2616326"/>
              <a:gd name="connsiteY3" fmla="*/ 2618804 h 2618803"/>
              <a:gd name="connsiteX4" fmla="*/ 634270 w 2616326"/>
              <a:gd name="connsiteY4" fmla="*/ 2618804 h 2618803"/>
              <a:gd name="connsiteX5" fmla="*/ 2616327 w 2616326"/>
              <a:gd name="connsiteY5" fmla="*/ 634841 h 2618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16326" h="2618803">
                <a:moveTo>
                  <a:pt x="2616327" y="634841"/>
                </a:moveTo>
                <a:lnTo>
                  <a:pt x="2616327" y="0"/>
                </a:lnTo>
                <a:lnTo>
                  <a:pt x="0" y="0"/>
                </a:lnTo>
                <a:lnTo>
                  <a:pt x="0" y="2618804"/>
                </a:lnTo>
                <a:lnTo>
                  <a:pt x="634270" y="2618804"/>
                </a:lnTo>
                <a:cubicBezTo>
                  <a:pt x="634270" y="1523143"/>
                  <a:pt x="1521619" y="634841"/>
                  <a:pt x="2616327" y="634841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46" name="Rectangle 4345">
            <a:extLst>
              <a:ext uri="{FF2B5EF4-FFF2-40B4-BE49-F238E27FC236}">
                <a16:creationId xmlns:a16="http://schemas.microsoft.com/office/drawing/2014/main" id="{E2D05EDF-CB24-4761-95B4-BAD4574298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73128" y="6172201"/>
            <a:ext cx="118872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4" descr="Land van Cuijk Portaal">
            <a:extLst>
              <a:ext uri="{FF2B5EF4-FFF2-40B4-BE49-F238E27FC236}">
                <a16:creationId xmlns:a16="http://schemas.microsoft.com/office/drawing/2014/main" id="{6565C034-9841-F33C-6BD9-797273DFD8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8148" y="6071424"/>
            <a:ext cx="1349777" cy="716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234" name="Rectangle 6173">
            <a:extLst>
              <a:ext uri="{FF2B5EF4-FFF2-40B4-BE49-F238E27FC236}">
                <a16:creationId xmlns:a16="http://schemas.microsoft.com/office/drawing/2014/main" id="{26AF7F1A-C192-485E-8000-A66CBC0AB0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35" name="Rectangle 6175">
            <a:extLst>
              <a:ext uri="{FF2B5EF4-FFF2-40B4-BE49-F238E27FC236}">
                <a16:creationId xmlns:a16="http://schemas.microsoft.com/office/drawing/2014/main" id="{7550949C-F599-4B8B-933A-DC36FC28C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2133600" y="685800"/>
            <a:ext cx="10058400" cy="54864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146" name="Titel 1">
            <a:extLst>
              <a:ext uri="{FF2B5EF4-FFF2-40B4-BE49-F238E27FC236}">
                <a16:creationId xmlns:a16="http://schemas.microsoft.com/office/drawing/2014/main" id="{E402EC2A-B148-7A40-8E78-3F574A670C9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934371" y="685797"/>
            <a:ext cx="5713502" cy="2824165"/>
          </a:xfrm>
        </p:spPr>
        <p:txBody>
          <a:bodyPr anchor="t">
            <a:normAutofit/>
          </a:bodyPr>
          <a:lstStyle/>
          <a:p>
            <a:pPr algn="l"/>
            <a:r>
              <a:rPr lang="nl-NL" altLang="nl-NL" sz="5000"/>
              <a:t>Mentimeter</a:t>
            </a:r>
            <a:endParaRPr lang="nl-NL" altLang="nl-NL" sz="5000">
              <a:ea typeface="Calibri Light"/>
              <a:cs typeface="Calibri Light"/>
            </a:endParaRPr>
          </a:p>
        </p:txBody>
      </p:sp>
      <p:sp>
        <p:nvSpPr>
          <p:cNvPr id="6147" name="Ondertitel 2">
            <a:extLst>
              <a:ext uri="{FF2B5EF4-FFF2-40B4-BE49-F238E27FC236}">
                <a16:creationId xmlns:a16="http://schemas.microsoft.com/office/drawing/2014/main" id="{338DCAFD-B046-7F6F-44AD-5006355C9765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934371" y="3602037"/>
            <a:ext cx="5713502" cy="2446338"/>
          </a:xfrm>
        </p:spPr>
        <p:txBody>
          <a:bodyPr>
            <a:normAutofit/>
          </a:bodyPr>
          <a:lstStyle/>
          <a:p>
            <a:pPr marL="285750" indent="-285750" algn="l">
              <a:spcAft>
                <a:spcPts val="0"/>
              </a:spcAft>
              <a:buFont typeface="Arial"/>
              <a:buChar char="•"/>
            </a:pPr>
            <a:r>
              <a:rPr lang="nl-NL" sz="2200">
                <a:latin typeface="Trebuchet MS"/>
              </a:rPr>
              <a:t>Ga naar </a:t>
            </a:r>
            <a:r>
              <a:rPr lang="nl-NL" sz="2200">
                <a:latin typeface="Trebuchet MS"/>
                <a:hlinkClick r:id="rId3"/>
              </a:rPr>
              <a:t>www.menti.com</a:t>
            </a:r>
            <a:endParaRPr lang="en-US" sz="2200">
              <a:latin typeface="Trebuchet MS"/>
            </a:endParaRPr>
          </a:p>
          <a:p>
            <a:pPr marL="285750" indent="-285750" algn="l">
              <a:spcAft>
                <a:spcPts val="0"/>
              </a:spcAft>
              <a:buFont typeface="Arial"/>
              <a:buChar char="•"/>
            </a:pPr>
            <a:r>
              <a:rPr lang="nl-NL" sz="2200">
                <a:latin typeface="Trebuchet MS"/>
              </a:rPr>
              <a:t>CODE = 5859 3725</a:t>
            </a:r>
            <a:endParaRPr lang="en-US" sz="2200"/>
          </a:p>
        </p:txBody>
      </p:sp>
      <p:sp>
        <p:nvSpPr>
          <p:cNvPr id="6236" name="Graphic 14">
            <a:extLst>
              <a:ext uri="{FF2B5EF4-FFF2-40B4-BE49-F238E27FC236}">
                <a16:creationId xmlns:a16="http://schemas.microsoft.com/office/drawing/2014/main" id="{820B6604-1FF9-43F5-AC47-3D41CB2F56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2776684" y="3425580"/>
            <a:ext cx="2743200" cy="2746621"/>
          </a:xfrm>
          <a:custGeom>
            <a:avLst/>
            <a:gdLst>
              <a:gd name="connsiteX0" fmla="*/ 2616327 w 2616326"/>
              <a:gd name="connsiteY0" fmla="*/ 634841 h 2618803"/>
              <a:gd name="connsiteX1" fmla="*/ 2616327 w 2616326"/>
              <a:gd name="connsiteY1" fmla="*/ 0 h 2618803"/>
              <a:gd name="connsiteX2" fmla="*/ 0 w 2616326"/>
              <a:gd name="connsiteY2" fmla="*/ 0 h 2618803"/>
              <a:gd name="connsiteX3" fmla="*/ 0 w 2616326"/>
              <a:gd name="connsiteY3" fmla="*/ 2618804 h 2618803"/>
              <a:gd name="connsiteX4" fmla="*/ 634270 w 2616326"/>
              <a:gd name="connsiteY4" fmla="*/ 2618804 h 2618803"/>
              <a:gd name="connsiteX5" fmla="*/ 2616327 w 2616326"/>
              <a:gd name="connsiteY5" fmla="*/ 634841 h 2618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16326" h="2618803">
                <a:moveTo>
                  <a:pt x="2616327" y="634841"/>
                </a:moveTo>
                <a:lnTo>
                  <a:pt x="2616327" y="0"/>
                </a:lnTo>
                <a:lnTo>
                  <a:pt x="0" y="0"/>
                </a:lnTo>
                <a:lnTo>
                  <a:pt x="0" y="2618804"/>
                </a:lnTo>
                <a:lnTo>
                  <a:pt x="634270" y="2618804"/>
                </a:lnTo>
                <a:cubicBezTo>
                  <a:pt x="634270" y="1523143"/>
                  <a:pt x="1521619" y="634841"/>
                  <a:pt x="2616327" y="634841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134560A6-F846-AD46-1B02-92DF65B1F1F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74" r="1874" b="-2"/>
          <a:stretch/>
        </p:blipFill>
        <p:spPr>
          <a:xfrm>
            <a:off x="267983" y="914399"/>
            <a:ext cx="5072883" cy="5072883"/>
          </a:xfrm>
          <a:prstGeom prst="rect">
            <a:avLst/>
          </a:prstGeom>
        </p:spPr>
      </p:pic>
      <p:sp>
        <p:nvSpPr>
          <p:cNvPr id="6237" name="Graphic 14">
            <a:extLst>
              <a:ext uri="{FF2B5EF4-FFF2-40B4-BE49-F238E27FC236}">
                <a16:creationId xmlns:a16="http://schemas.microsoft.com/office/drawing/2014/main" id="{2929DB54-1BF0-4191-88B1-ADEBA6E9A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5860" y="3425580"/>
            <a:ext cx="2743200" cy="2746621"/>
          </a:xfrm>
          <a:custGeom>
            <a:avLst/>
            <a:gdLst>
              <a:gd name="connsiteX0" fmla="*/ 2616327 w 2616326"/>
              <a:gd name="connsiteY0" fmla="*/ 634841 h 2618803"/>
              <a:gd name="connsiteX1" fmla="*/ 2616327 w 2616326"/>
              <a:gd name="connsiteY1" fmla="*/ 0 h 2618803"/>
              <a:gd name="connsiteX2" fmla="*/ 0 w 2616326"/>
              <a:gd name="connsiteY2" fmla="*/ 0 h 2618803"/>
              <a:gd name="connsiteX3" fmla="*/ 0 w 2616326"/>
              <a:gd name="connsiteY3" fmla="*/ 2618804 h 2618803"/>
              <a:gd name="connsiteX4" fmla="*/ 634270 w 2616326"/>
              <a:gd name="connsiteY4" fmla="*/ 2618804 h 2618803"/>
              <a:gd name="connsiteX5" fmla="*/ 2616327 w 2616326"/>
              <a:gd name="connsiteY5" fmla="*/ 634841 h 2618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16326" h="2618803">
                <a:moveTo>
                  <a:pt x="2616327" y="634841"/>
                </a:moveTo>
                <a:lnTo>
                  <a:pt x="2616327" y="0"/>
                </a:lnTo>
                <a:lnTo>
                  <a:pt x="0" y="0"/>
                </a:lnTo>
                <a:lnTo>
                  <a:pt x="0" y="2618804"/>
                </a:lnTo>
                <a:lnTo>
                  <a:pt x="634270" y="2618804"/>
                </a:lnTo>
                <a:cubicBezTo>
                  <a:pt x="634270" y="1523143"/>
                  <a:pt x="1521619" y="634841"/>
                  <a:pt x="2616327" y="634841"/>
                </a:cubicBezTo>
                <a:close/>
              </a:path>
            </a:pathLst>
          </a:custGeom>
          <a:solidFill>
            <a:schemeClr val="bg1">
              <a:alpha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238" name="Graphic 14">
            <a:extLst>
              <a:ext uri="{FF2B5EF4-FFF2-40B4-BE49-F238E27FC236}">
                <a16:creationId xmlns:a16="http://schemas.microsoft.com/office/drawing/2014/main" id="{2CF7CF5F-D747-47B3-80B1-8392750446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 flipV="1">
            <a:off x="15860" y="685799"/>
            <a:ext cx="2743200" cy="2746621"/>
          </a:xfrm>
          <a:custGeom>
            <a:avLst/>
            <a:gdLst>
              <a:gd name="connsiteX0" fmla="*/ 2616327 w 2616326"/>
              <a:gd name="connsiteY0" fmla="*/ 634841 h 2618803"/>
              <a:gd name="connsiteX1" fmla="*/ 2616327 w 2616326"/>
              <a:gd name="connsiteY1" fmla="*/ 0 h 2618803"/>
              <a:gd name="connsiteX2" fmla="*/ 0 w 2616326"/>
              <a:gd name="connsiteY2" fmla="*/ 0 h 2618803"/>
              <a:gd name="connsiteX3" fmla="*/ 0 w 2616326"/>
              <a:gd name="connsiteY3" fmla="*/ 2618804 h 2618803"/>
              <a:gd name="connsiteX4" fmla="*/ 634270 w 2616326"/>
              <a:gd name="connsiteY4" fmla="*/ 2618804 h 2618803"/>
              <a:gd name="connsiteX5" fmla="*/ 2616327 w 2616326"/>
              <a:gd name="connsiteY5" fmla="*/ 634841 h 2618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16326" h="2618803">
                <a:moveTo>
                  <a:pt x="2616327" y="634841"/>
                </a:moveTo>
                <a:lnTo>
                  <a:pt x="2616327" y="0"/>
                </a:lnTo>
                <a:lnTo>
                  <a:pt x="0" y="0"/>
                </a:lnTo>
                <a:lnTo>
                  <a:pt x="0" y="2618804"/>
                </a:lnTo>
                <a:lnTo>
                  <a:pt x="634270" y="2618804"/>
                </a:lnTo>
                <a:cubicBezTo>
                  <a:pt x="634270" y="1523143"/>
                  <a:pt x="1521619" y="634841"/>
                  <a:pt x="2616327" y="634841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239" name="Rectangle 6183">
            <a:extLst>
              <a:ext uri="{FF2B5EF4-FFF2-40B4-BE49-F238E27FC236}">
                <a16:creationId xmlns:a16="http://schemas.microsoft.com/office/drawing/2014/main" id="{6EBCA50A-5298-4A7E-A04A-6668F03E16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85797"/>
            <a:ext cx="118872" cy="15504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40" name="Graphic 14">
            <a:extLst>
              <a:ext uri="{FF2B5EF4-FFF2-40B4-BE49-F238E27FC236}">
                <a16:creationId xmlns:a16="http://schemas.microsoft.com/office/drawing/2014/main" id="{6E28FA02-41B9-466D-B728-320B55FB09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2776684" y="3425580"/>
            <a:ext cx="2743200" cy="2746621"/>
          </a:xfrm>
          <a:custGeom>
            <a:avLst/>
            <a:gdLst>
              <a:gd name="connsiteX0" fmla="*/ 2616327 w 2616326"/>
              <a:gd name="connsiteY0" fmla="*/ 634841 h 2618803"/>
              <a:gd name="connsiteX1" fmla="*/ 2616327 w 2616326"/>
              <a:gd name="connsiteY1" fmla="*/ 0 h 2618803"/>
              <a:gd name="connsiteX2" fmla="*/ 0 w 2616326"/>
              <a:gd name="connsiteY2" fmla="*/ 0 h 2618803"/>
              <a:gd name="connsiteX3" fmla="*/ 0 w 2616326"/>
              <a:gd name="connsiteY3" fmla="*/ 2618804 h 2618803"/>
              <a:gd name="connsiteX4" fmla="*/ 634270 w 2616326"/>
              <a:gd name="connsiteY4" fmla="*/ 2618804 h 2618803"/>
              <a:gd name="connsiteX5" fmla="*/ 2616327 w 2616326"/>
              <a:gd name="connsiteY5" fmla="*/ 634841 h 2618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16326" h="2618803">
                <a:moveTo>
                  <a:pt x="2616327" y="634841"/>
                </a:moveTo>
                <a:lnTo>
                  <a:pt x="2616327" y="0"/>
                </a:lnTo>
                <a:lnTo>
                  <a:pt x="0" y="0"/>
                </a:lnTo>
                <a:lnTo>
                  <a:pt x="0" y="2618804"/>
                </a:lnTo>
                <a:lnTo>
                  <a:pt x="634270" y="2618804"/>
                </a:lnTo>
                <a:cubicBezTo>
                  <a:pt x="634270" y="1523143"/>
                  <a:pt x="1521619" y="634841"/>
                  <a:pt x="2616327" y="634841"/>
                </a:cubicBezTo>
                <a:close/>
              </a:path>
            </a:pathLst>
          </a:custGeom>
          <a:solidFill>
            <a:schemeClr val="accent2">
              <a:alpha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241" name="Graphic 14">
            <a:extLst>
              <a:ext uri="{FF2B5EF4-FFF2-40B4-BE49-F238E27FC236}">
                <a16:creationId xmlns:a16="http://schemas.microsoft.com/office/drawing/2014/main" id="{CE1108CD-786E-4304-9504-9C5AD64829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2770708" y="685799"/>
            <a:ext cx="2743200" cy="2746621"/>
          </a:xfrm>
          <a:custGeom>
            <a:avLst/>
            <a:gdLst>
              <a:gd name="connsiteX0" fmla="*/ 2616327 w 2616326"/>
              <a:gd name="connsiteY0" fmla="*/ 634841 h 2618803"/>
              <a:gd name="connsiteX1" fmla="*/ 2616327 w 2616326"/>
              <a:gd name="connsiteY1" fmla="*/ 0 h 2618803"/>
              <a:gd name="connsiteX2" fmla="*/ 0 w 2616326"/>
              <a:gd name="connsiteY2" fmla="*/ 0 h 2618803"/>
              <a:gd name="connsiteX3" fmla="*/ 0 w 2616326"/>
              <a:gd name="connsiteY3" fmla="*/ 2618804 h 2618803"/>
              <a:gd name="connsiteX4" fmla="*/ 634270 w 2616326"/>
              <a:gd name="connsiteY4" fmla="*/ 2618804 h 2618803"/>
              <a:gd name="connsiteX5" fmla="*/ 2616327 w 2616326"/>
              <a:gd name="connsiteY5" fmla="*/ 634841 h 2618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16326" h="2618803">
                <a:moveTo>
                  <a:pt x="2616327" y="634841"/>
                </a:moveTo>
                <a:lnTo>
                  <a:pt x="2616327" y="0"/>
                </a:lnTo>
                <a:lnTo>
                  <a:pt x="0" y="0"/>
                </a:lnTo>
                <a:lnTo>
                  <a:pt x="0" y="2618804"/>
                </a:lnTo>
                <a:lnTo>
                  <a:pt x="634270" y="2618804"/>
                </a:lnTo>
                <a:cubicBezTo>
                  <a:pt x="634270" y="1523143"/>
                  <a:pt x="1521619" y="634841"/>
                  <a:pt x="2616327" y="634841"/>
                </a:cubicBezTo>
                <a:close/>
              </a:path>
            </a:pathLst>
          </a:custGeom>
          <a:solidFill>
            <a:schemeClr val="bg1">
              <a:alpha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242" name="Rectangle 6189">
            <a:extLst>
              <a:ext uri="{FF2B5EF4-FFF2-40B4-BE49-F238E27FC236}">
                <a16:creationId xmlns:a16="http://schemas.microsoft.com/office/drawing/2014/main" id="{07BBE06B-52A9-428B-BA9D-8838EE1BFC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73128" y="6172201"/>
            <a:ext cx="118872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Land van Cuijk Portaal">
            <a:extLst>
              <a:ext uri="{FF2B5EF4-FFF2-40B4-BE49-F238E27FC236}">
                <a16:creationId xmlns:a16="http://schemas.microsoft.com/office/drawing/2014/main" id="{B5327657-4825-5194-CBA0-2FC3BFEAAB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8148" y="6071424"/>
            <a:ext cx="1349777" cy="716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9118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4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63" name="Rectangle 5162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22" name="Titel 1">
            <a:extLst>
              <a:ext uri="{FF2B5EF4-FFF2-40B4-BE49-F238E27FC236}">
                <a16:creationId xmlns:a16="http://schemas.microsoft.com/office/drawing/2014/main" id="{07568596-6E8E-13D0-ACC2-944E4D2BCB3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38881" y="457200"/>
            <a:ext cx="10909640" cy="1368614"/>
          </a:xfrm>
        </p:spPr>
        <p:txBody>
          <a:bodyPr anchor="ctr">
            <a:normAutofit/>
          </a:bodyPr>
          <a:lstStyle/>
          <a:p>
            <a:r>
              <a:rPr lang="nl-NL" altLang="nl-NL" sz="6600"/>
              <a:t>Waarom een business case?</a:t>
            </a:r>
            <a:endParaRPr lang="nl-NL" altLang="nl-NL" sz="6600">
              <a:ea typeface="Calibri Light"/>
              <a:cs typeface="Calibri Light"/>
            </a:endParaRPr>
          </a:p>
        </p:txBody>
      </p:sp>
      <p:sp>
        <p:nvSpPr>
          <p:cNvPr id="5123" name="Ondertitel 2">
            <a:extLst>
              <a:ext uri="{FF2B5EF4-FFF2-40B4-BE49-F238E27FC236}">
                <a16:creationId xmlns:a16="http://schemas.microsoft.com/office/drawing/2014/main" id="{74DF8926-CC30-4680-0C75-AF26DE12162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38881" y="1922561"/>
            <a:ext cx="10909643" cy="552659"/>
          </a:xfrm>
        </p:spPr>
        <p:txBody>
          <a:bodyPr anchor="ctr">
            <a:normAutofit/>
          </a:bodyPr>
          <a:lstStyle/>
          <a:p>
            <a:r>
              <a:rPr lang="en-US" sz="1500" i="1"/>
              <a:t>“</a:t>
            </a:r>
            <a:r>
              <a:rPr lang="en-US" sz="1500" i="1" err="1"/>
              <a:t>Mijn</a:t>
            </a:r>
            <a:r>
              <a:rPr lang="en-US" sz="1500" i="1"/>
              <a:t> team </a:t>
            </a:r>
            <a:r>
              <a:rPr lang="en-US" sz="1500" i="1" err="1"/>
              <a:t>heeft</a:t>
            </a:r>
            <a:r>
              <a:rPr lang="en-US" sz="1500" i="1"/>
              <a:t> </a:t>
            </a:r>
            <a:r>
              <a:rPr lang="en-US" sz="1500" i="1" err="1"/>
              <a:t>een</a:t>
            </a:r>
            <a:r>
              <a:rPr lang="en-US" sz="1500" i="1"/>
              <a:t> </a:t>
            </a:r>
            <a:r>
              <a:rPr lang="en-US" sz="1500" i="1" err="1"/>
              <a:t>mooie</a:t>
            </a:r>
            <a:r>
              <a:rPr lang="en-US" sz="1500" i="1"/>
              <a:t> </a:t>
            </a:r>
            <a:r>
              <a:rPr lang="en-US" sz="1500" i="1" err="1"/>
              <a:t>innovatieve</a:t>
            </a:r>
            <a:r>
              <a:rPr lang="en-US" sz="1500" i="1"/>
              <a:t> </a:t>
            </a:r>
            <a:r>
              <a:rPr lang="en-US" sz="1500" i="1" err="1"/>
              <a:t>oplossing</a:t>
            </a:r>
            <a:r>
              <a:rPr lang="en-US" sz="1500" i="1"/>
              <a:t> </a:t>
            </a:r>
            <a:r>
              <a:rPr lang="en-US" sz="1500" i="1" err="1"/>
              <a:t>gecreëerd</a:t>
            </a:r>
            <a:r>
              <a:rPr lang="en-US" sz="1500" i="1"/>
              <a:t>, maar we </a:t>
            </a:r>
            <a:r>
              <a:rPr lang="en-US" sz="1500" i="1" err="1"/>
              <a:t>zijn</a:t>
            </a:r>
            <a:r>
              <a:rPr lang="en-US" sz="1500" i="1"/>
              <a:t> </a:t>
            </a:r>
            <a:r>
              <a:rPr lang="en-US" sz="1500" i="1" err="1"/>
              <a:t>nog</a:t>
            </a:r>
            <a:r>
              <a:rPr lang="en-US" sz="1500" i="1"/>
              <a:t> steeds op </a:t>
            </a:r>
            <a:r>
              <a:rPr lang="en-US" sz="1500" i="1" err="1"/>
              <a:t>zoek</a:t>
            </a:r>
            <a:r>
              <a:rPr lang="en-US" sz="1500" i="1"/>
              <a:t> </a:t>
            </a:r>
            <a:r>
              <a:rPr lang="en-US" sz="1500" i="1" err="1"/>
              <a:t>naar</a:t>
            </a:r>
            <a:r>
              <a:rPr lang="en-US" sz="1500" i="1"/>
              <a:t> </a:t>
            </a:r>
            <a:r>
              <a:rPr lang="en-US" sz="1500" i="1" err="1"/>
              <a:t>een</a:t>
            </a:r>
            <a:r>
              <a:rPr lang="en-US" sz="1500" i="1"/>
              <a:t> </a:t>
            </a:r>
            <a:r>
              <a:rPr lang="en-US" sz="1500" i="1" err="1"/>
              <a:t>probleem</a:t>
            </a:r>
            <a:r>
              <a:rPr lang="en-US" sz="1500" i="1"/>
              <a:t> </a:t>
            </a:r>
            <a:r>
              <a:rPr lang="en-US" sz="1500" i="1" err="1"/>
              <a:t>dat</a:t>
            </a:r>
            <a:r>
              <a:rPr lang="en-US" sz="1500" i="1"/>
              <a:t> </a:t>
            </a:r>
            <a:r>
              <a:rPr lang="en-US" sz="1500" i="1" err="1"/>
              <a:t>daar</a:t>
            </a:r>
            <a:r>
              <a:rPr lang="en-US" sz="1500" i="1"/>
              <a:t> </a:t>
            </a:r>
            <a:r>
              <a:rPr lang="en-US" sz="1500" i="1" err="1"/>
              <a:t>bij</a:t>
            </a:r>
            <a:r>
              <a:rPr lang="en-US" sz="1500" i="1"/>
              <a:t> past.”</a:t>
            </a:r>
            <a:endParaRPr lang="en-US" sz="1500"/>
          </a:p>
        </p:txBody>
      </p:sp>
      <p:sp>
        <p:nvSpPr>
          <p:cNvPr id="5165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fbeelding 4" descr="Afbeelding met tekst&#10;&#10;Automatisch gegenereerde beschrijving">
            <a:extLst>
              <a:ext uri="{FF2B5EF4-FFF2-40B4-BE49-F238E27FC236}">
                <a16:creationId xmlns:a16="http://schemas.microsoft.com/office/drawing/2014/main" id="{0E4FCEBF-5162-D1E3-BB5C-F1A9352B0C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860" r="5" b="5"/>
          <a:stretch/>
        </p:blipFill>
        <p:spPr>
          <a:xfrm>
            <a:off x="1274629" y="2642616"/>
            <a:ext cx="3705238" cy="3605784"/>
          </a:xfrm>
          <a:prstGeom prst="rect">
            <a:avLst/>
          </a:prstGeom>
        </p:spPr>
      </p:pic>
      <p:pic>
        <p:nvPicPr>
          <p:cNvPr id="6" name="Afbeelding 3" descr="Afbeelding met tekst&#10;&#10;Automatisch gegenereerde beschrijving">
            <a:extLst>
              <a:ext uri="{FF2B5EF4-FFF2-40B4-BE49-F238E27FC236}">
                <a16:creationId xmlns:a16="http://schemas.microsoft.com/office/drawing/2014/main" id="{8DCBC4EC-2571-7CB6-C878-A0A05D4BCAB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761" r="21208"/>
          <a:stretch/>
        </p:blipFill>
        <p:spPr>
          <a:xfrm>
            <a:off x="7209078" y="2642616"/>
            <a:ext cx="3705252" cy="3605784"/>
          </a:xfrm>
          <a:prstGeom prst="rect">
            <a:avLst/>
          </a:prstGeom>
        </p:spPr>
      </p:pic>
      <p:pic>
        <p:nvPicPr>
          <p:cNvPr id="8" name="Picture 4" descr="Land van Cuijk Portaal">
            <a:extLst>
              <a:ext uri="{FF2B5EF4-FFF2-40B4-BE49-F238E27FC236}">
                <a16:creationId xmlns:a16="http://schemas.microsoft.com/office/drawing/2014/main" id="{8B5C7903-F1BD-E28D-7867-729418A0BB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8148" y="6071424"/>
            <a:ext cx="1349777" cy="716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4" name="Rectangle 63">
            <a:extLst>
              <a:ext uri="{FF2B5EF4-FFF2-40B4-BE49-F238E27FC236}">
                <a16:creationId xmlns:a16="http://schemas.microsoft.com/office/drawing/2014/main" id="{53B475F8-50AE-46A0-9943-B2B63183D5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9C613F-63F7-5969-3D43-8B84DA091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365125"/>
            <a:ext cx="6986015" cy="1776484"/>
          </a:xfrm>
        </p:spPr>
        <p:txBody>
          <a:bodyPr anchor="b">
            <a:normAutofit/>
          </a:bodyPr>
          <a:lstStyle/>
          <a:p>
            <a:r>
              <a:rPr lang="en-US" sz="6600" err="1"/>
              <a:t>Randvoorwaarden</a:t>
            </a:r>
            <a:endParaRPr lang="en-US" sz="6600" err="1">
              <a:ea typeface="Calibri Light"/>
              <a:cs typeface="Calibri Light"/>
            </a:endParaRPr>
          </a:p>
        </p:txBody>
      </p:sp>
      <p:sp>
        <p:nvSpPr>
          <p:cNvPr id="66" name="sketch line">
            <a:extLst>
              <a:ext uri="{FF2B5EF4-FFF2-40B4-BE49-F238E27FC236}">
                <a16:creationId xmlns:a16="http://schemas.microsoft.com/office/drawing/2014/main" id="{75F6FDB4-2351-48C2-A863-2364A0234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2315691"/>
            <a:ext cx="4343400" cy="18288"/>
          </a:xfrm>
          <a:custGeom>
            <a:avLst/>
            <a:gdLst>
              <a:gd name="connsiteX0" fmla="*/ 0 w 4343400"/>
              <a:gd name="connsiteY0" fmla="*/ 0 h 18288"/>
              <a:gd name="connsiteX1" fmla="*/ 577052 w 4343400"/>
              <a:gd name="connsiteY1" fmla="*/ 0 h 18288"/>
              <a:gd name="connsiteX2" fmla="*/ 1067235 w 4343400"/>
              <a:gd name="connsiteY2" fmla="*/ 0 h 18288"/>
              <a:gd name="connsiteX3" fmla="*/ 1600853 w 4343400"/>
              <a:gd name="connsiteY3" fmla="*/ 0 h 18288"/>
              <a:gd name="connsiteX4" fmla="*/ 2264773 w 4343400"/>
              <a:gd name="connsiteY4" fmla="*/ 0 h 18288"/>
              <a:gd name="connsiteX5" fmla="*/ 2841825 w 4343400"/>
              <a:gd name="connsiteY5" fmla="*/ 0 h 18288"/>
              <a:gd name="connsiteX6" fmla="*/ 3375442 w 4343400"/>
              <a:gd name="connsiteY6" fmla="*/ 0 h 18288"/>
              <a:gd name="connsiteX7" fmla="*/ 4343400 w 4343400"/>
              <a:gd name="connsiteY7" fmla="*/ 0 h 18288"/>
              <a:gd name="connsiteX8" fmla="*/ 4343400 w 4343400"/>
              <a:gd name="connsiteY8" fmla="*/ 18288 h 18288"/>
              <a:gd name="connsiteX9" fmla="*/ 3722914 w 4343400"/>
              <a:gd name="connsiteY9" fmla="*/ 18288 h 18288"/>
              <a:gd name="connsiteX10" fmla="*/ 3189297 w 4343400"/>
              <a:gd name="connsiteY10" fmla="*/ 18288 h 18288"/>
              <a:gd name="connsiteX11" fmla="*/ 2481943 w 4343400"/>
              <a:gd name="connsiteY11" fmla="*/ 18288 h 18288"/>
              <a:gd name="connsiteX12" fmla="*/ 1904891 w 4343400"/>
              <a:gd name="connsiteY12" fmla="*/ 18288 h 18288"/>
              <a:gd name="connsiteX13" fmla="*/ 1414707 w 4343400"/>
              <a:gd name="connsiteY13" fmla="*/ 18288 h 18288"/>
              <a:gd name="connsiteX14" fmla="*/ 750788 w 4343400"/>
              <a:gd name="connsiteY14" fmla="*/ 18288 h 18288"/>
              <a:gd name="connsiteX15" fmla="*/ 0 w 4343400"/>
              <a:gd name="connsiteY15" fmla="*/ 18288 h 18288"/>
              <a:gd name="connsiteX16" fmla="*/ 0 w 43434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343400" h="18288" fill="none" extrusionOk="0">
                <a:moveTo>
                  <a:pt x="0" y="0"/>
                </a:moveTo>
                <a:cubicBezTo>
                  <a:pt x="233209" y="-19550"/>
                  <a:pt x="330816" y="19068"/>
                  <a:pt x="577052" y="0"/>
                </a:cubicBezTo>
                <a:cubicBezTo>
                  <a:pt x="823288" y="-19068"/>
                  <a:pt x="875077" y="10360"/>
                  <a:pt x="1067235" y="0"/>
                </a:cubicBezTo>
                <a:cubicBezTo>
                  <a:pt x="1259393" y="-10360"/>
                  <a:pt x="1410699" y="2939"/>
                  <a:pt x="1600853" y="0"/>
                </a:cubicBezTo>
                <a:cubicBezTo>
                  <a:pt x="1791007" y="-2939"/>
                  <a:pt x="2101644" y="-26225"/>
                  <a:pt x="2264773" y="0"/>
                </a:cubicBezTo>
                <a:cubicBezTo>
                  <a:pt x="2427902" y="26225"/>
                  <a:pt x="2690426" y="-27726"/>
                  <a:pt x="2841825" y="0"/>
                </a:cubicBezTo>
                <a:cubicBezTo>
                  <a:pt x="2993224" y="27726"/>
                  <a:pt x="3172320" y="-18569"/>
                  <a:pt x="3375442" y="0"/>
                </a:cubicBezTo>
                <a:cubicBezTo>
                  <a:pt x="3578564" y="18569"/>
                  <a:pt x="4003119" y="21909"/>
                  <a:pt x="4343400" y="0"/>
                </a:cubicBezTo>
                <a:cubicBezTo>
                  <a:pt x="4343798" y="7429"/>
                  <a:pt x="4343380" y="10822"/>
                  <a:pt x="4343400" y="18288"/>
                </a:cubicBezTo>
                <a:cubicBezTo>
                  <a:pt x="4109047" y="14709"/>
                  <a:pt x="3996986" y="7919"/>
                  <a:pt x="3722914" y="18288"/>
                </a:cubicBezTo>
                <a:cubicBezTo>
                  <a:pt x="3448842" y="28657"/>
                  <a:pt x="3340973" y="29252"/>
                  <a:pt x="3189297" y="18288"/>
                </a:cubicBezTo>
                <a:cubicBezTo>
                  <a:pt x="3037621" y="7324"/>
                  <a:pt x="2636891" y="-9539"/>
                  <a:pt x="2481943" y="18288"/>
                </a:cubicBezTo>
                <a:cubicBezTo>
                  <a:pt x="2326995" y="46115"/>
                  <a:pt x="2131632" y="740"/>
                  <a:pt x="1904891" y="18288"/>
                </a:cubicBezTo>
                <a:cubicBezTo>
                  <a:pt x="1678150" y="35836"/>
                  <a:pt x="1575362" y="-3381"/>
                  <a:pt x="1414707" y="18288"/>
                </a:cubicBezTo>
                <a:cubicBezTo>
                  <a:pt x="1254052" y="39957"/>
                  <a:pt x="1051093" y="-335"/>
                  <a:pt x="750788" y="18288"/>
                </a:cubicBezTo>
                <a:cubicBezTo>
                  <a:pt x="450483" y="36911"/>
                  <a:pt x="293781" y="22900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343400" h="18288" stroke="0" extrusionOk="0">
                <a:moveTo>
                  <a:pt x="0" y="0"/>
                </a:moveTo>
                <a:cubicBezTo>
                  <a:pt x="212719" y="-28531"/>
                  <a:pt x="340561" y="-1164"/>
                  <a:pt x="577052" y="0"/>
                </a:cubicBezTo>
                <a:cubicBezTo>
                  <a:pt x="813543" y="1164"/>
                  <a:pt x="866967" y="-9376"/>
                  <a:pt x="1067235" y="0"/>
                </a:cubicBezTo>
                <a:cubicBezTo>
                  <a:pt x="1267503" y="9376"/>
                  <a:pt x="1485778" y="-20470"/>
                  <a:pt x="1774589" y="0"/>
                </a:cubicBezTo>
                <a:cubicBezTo>
                  <a:pt x="2063400" y="20470"/>
                  <a:pt x="2090152" y="-14502"/>
                  <a:pt x="2351641" y="0"/>
                </a:cubicBezTo>
                <a:cubicBezTo>
                  <a:pt x="2613130" y="14502"/>
                  <a:pt x="2802864" y="19125"/>
                  <a:pt x="2928693" y="0"/>
                </a:cubicBezTo>
                <a:cubicBezTo>
                  <a:pt x="3054522" y="-19125"/>
                  <a:pt x="3482611" y="-2038"/>
                  <a:pt x="3636046" y="0"/>
                </a:cubicBezTo>
                <a:cubicBezTo>
                  <a:pt x="3789481" y="2038"/>
                  <a:pt x="4012363" y="973"/>
                  <a:pt x="4343400" y="0"/>
                </a:cubicBezTo>
                <a:cubicBezTo>
                  <a:pt x="4342514" y="5429"/>
                  <a:pt x="4344221" y="14046"/>
                  <a:pt x="4343400" y="18288"/>
                </a:cubicBezTo>
                <a:cubicBezTo>
                  <a:pt x="4078870" y="-6138"/>
                  <a:pt x="4015967" y="29658"/>
                  <a:pt x="3809782" y="18288"/>
                </a:cubicBezTo>
                <a:cubicBezTo>
                  <a:pt x="3603597" y="6918"/>
                  <a:pt x="3495552" y="24439"/>
                  <a:pt x="3189297" y="18288"/>
                </a:cubicBezTo>
                <a:cubicBezTo>
                  <a:pt x="2883042" y="12137"/>
                  <a:pt x="2850610" y="32583"/>
                  <a:pt x="2568811" y="18288"/>
                </a:cubicBezTo>
                <a:cubicBezTo>
                  <a:pt x="2287012" y="3993"/>
                  <a:pt x="2279820" y="23580"/>
                  <a:pt x="1991759" y="18288"/>
                </a:cubicBezTo>
                <a:cubicBezTo>
                  <a:pt x="1703698" y="12996"/>
                  <a:pt x="1616455" y="23157"/>
                  <a:pt x="1284405" y="18288"/>
                </a:cubicBezTo>
                <a:cubicBezTo>
                  <a:pt x="952355" y="13419"/>
                  <a:pt x="783530" y="16053"/>
                  <a:pt x="577052" y="18288"/>
                </a:cubicBezTo>
                <a:cubicBezTo>
                  <a:pt x="370574" y="20523"/>
                  <a:pt x="173929" y="519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Tijdelijke aanduiding voor inhoud 4">
            <a:extLst>
              <a:ext uri="{FF2B5EF4-FFF2-40B4-BE49-F238E27FC236}">
                <a16:creationId xmlns:a16="http://schemas.microsoft.com/office/drawing/2014/main" id="{DB00EBAE-F9A9-E3BD-AD23-B1E6355B2C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5462825"/>
              </p:ext>
            </p:extLst>
          </p:nvPr>
        </p:nvGraphicFramePr>
        <p:xfrm>
          <a:off x="575018" y="2438967"/>
          <a:ext cx="6986016" cy="3672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7" name="Graphic 56" descr="Customer review with solid fill">
            <a:extLst>
              <a:ext uri="{FF2B5EF4-FFF2-40B4-BE49-F238E27FC236}">
                <a16:creationId xmlns:a16="http://schemas.microsoft.com/office/drawing/2014/main" id="{41565B1E-3AED-1E67-CF73-74F673B7315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25105" y="2815365"/>
            <a:ext cx="714295" cy="714295"/>
          </a:xfrm>
          <a:prstGeom prst="rect">
            <a:avLst/>
          </a:prstGeom>
        </p:spPr>
      </p:pic>
      <p:pic>
        <p:nvPicPr>
          <p:cNvPr id="59" name="Graphic 58" descr="Coins with solid fill">
            <a:extLst>
              <a:ext uri="{FF2B5EF4-FFF2-40B4-BE49-F238E27FC236}">
                <a16:creationId xmlns:a16="http://schemas.microsoft.com/office/drawing/2014/main" id="{681AE78C-2DB3-6D4B-5F2A-119FF68A637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31207" y="3855622"/>
            <a:ext cx="808369" cy="798962"/>
          </a:xfrm>
          <a:prstGeom prst="rect">
            <a:avLst/>
          </a:prstGeom>
        </p:spPr>
      </p:pic>
      <p:pic>
        <p:nvPicPr>
          <p:cNvPr id="55" name="Graphic 54" descr="Hourglass 60% with solid fill">
            <a:extLst>
              <a:ext uri="{FF2B5EF4-FFF2-40B4-BE49-F238E27FC236}">
                <a16:creationId xmlns:a16="http://schemas.microsoft.com/office/drawing/2014/main" id="{8DD9F819-7CC5-586C-6188-D73BB32FA9A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96882" y="4991196"/>
            <a:ext cx="780147" cy="789554"/>
          </a:xfrm>
          <a:prstGeom prst="rect">
            <a:avLst/>
          </a:prstGeom>
        </p:spPr>
      </p:pic>
      <p:pic>
        <p:nvPicPr>
          <p:cNvPr id="22" name="Picture 4" descr="Land van Cuijk Portaal">
            <a:extLst>
              <a:ext uri="{FF2B5EF4-FFF2-40B4-BE49-F238E27FC236}">
                <a16:creationId xmlns:a16="http://schemas.microsoft.com/office/drawing/2014/main" id="{AF3D0268-7D80-2696-58E5-A32EC50659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8148" y="6071424"/>
            <a:ext cx="1349777" cy="716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7745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234" name="Rectangle 6173">
            <a:extLst>
              <a:ext uri="{FF2B5EF4-FFF2-40B4-BE49-F238E27FC236}">
                <a16:creationId xmlns:a16="http://schemas.microsoft.com/office/drawing/2014/main" id="{26AF7F1A-C192-485E-8000-A66CBC0AB0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35" name="Rectangle 6175">
            <a:extLst>
              <a:ext uri="{FF2B5EF4-FFF2-40B4-BE49-F238E27FC236}">
                <a16:creationId xmlns:a16="http://schemas.microsoft.com/office/drawing/2014/main" id="{7550949C-F599-4B8B-933A-DC36FC28C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2133600" y="685800"/>
            <a:ext cx="10058400" cy="54864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146" name="Titel 1">
            <a:extLst>
              <a:ext uri="{FF2B5EF4-FFF2-40B4-BE49-F238E27FC236}">
                <a16:creationId xmlns:a16="http://schemas.microsoft.com/office/drawing/2014/main" id="{E402EC2A-B148-7A40-8E78-3F574A670C9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934371" y="685797"/>
            <a:ext cx="5713502" cy="2824165"/>
          </a:xfrm>
        </p:spPr>
        <p:txBody>
          <a:bodyPr anchor="t">
            <a:normAutofit/>
          </a:bodyPr>
          <a:lstStyle/>
          <a:p>
            <a:pPr algn="l"/>
            <a:r>
              <a:rPr lang="nl-NL" altLang="nl-NL" sz="5000"/>
              <a:t>Mentimeter</a:t>
            </a:r>
            <a:endParaRPr lang="nl-NL" altLang="nl-NL" sz="5000">
              <a:ea typeface="Calibri Light"/>
              <a:cs typeface="Calibri Light"/>
            </a:endParaRPr>
          </a:p>
        </p:txBody>
      </p:sp>
      <p:sp>
        <p:nvSpPr>
          <p:cNvPr id="6147" name="Ondertitel 2">
            <a:extLst>
              <a:ext uri="{FF2B5EF4-FFF2-40B4-BE49-F238E27FC236}">
                <a16:creationId xmlns:a16="http://schemas.microsoft.com/office/drawing/2014/main" id="{338DCAFD-B046-7F6F-44AD-5006355C9765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934371" y="3602037"/>
            <a:ext cx="5713502" cy="2446338"/>
          </a:xfrm>
        </p:spPr>
        <p:txBody>
          <a:bodyPr>
            <a:normAutofit/>
          </a:bodyPr>
          <a:lstStyle/>
          <a:p>
            <a:pPr marL="285750" indent="-285750" algn="l">
              <a:spcAft>
                <a:spcPts val="0"/>
              </a:spcAft>
              <a:buFont typeface="Arial"/>
              <a:buChar char="•"/>
            </a:pPr>
            <a:r>
              <a:rPr lang="nl-NL" sz="2200">
                <a:latin typeface="Trebuchet MS"/>
              </a:rPr>
              <a:t>Ga naar </a:t>
            </a:r>
            <a:r>
              <a:rPr lang="nl-NL" sz="2200">
                <a:latin typeface="Trebuchet MS"/>
                <a:hlinkClick r:id="rId3"/>
              </a:rPr>
              <a:t>www.menti.com</a:t>
            </a:r>
            <a:endParaRPr lang="en-US" sz="2200">
              <a:latin typeface="Trebuchet MS"/>
            </a:endParaRPr>
          </a:p>
          <a:p>
            <a:pPr marL="285750" indent="-285750" algn="l">
              <a:spcAft>
                <a:spcPts val="0"/>
              </a:spcAft>
              <a:buFont typeface="Arial"/>
              <a:buChar char="•"/>
            </a:pPr>
            <a:r>
              <a:rPr lang="nl-NL" sz="2200">
                <a:latin typeface="Trebuchet MS"/>
              </a:rPr>
              <a:t>CODE = 5859 3725</a:t>
            </a:r>
            <a:endParaRPr lang="en-US" sz="2200"/>
          </a:p>
        </p:txBody>
      </p:sp>
      <p:sp>
        <p:nvSpPr>
          <p:cNvPr id="6236" name="Graphic 14">
            <a:extLst>
              <a:ext uri="{FF2B5EF4-FFF2-40B4-BE49-F238E27FC236}">
                <a16:creationId xmlns:a16="http://schemas.microsoft.com/office/drawing/2014/main" id="{820B6604-1FF9-43F5-AC47-3D41CB2F56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2776684" y="3425580"/>
            <a:ext cx="2743200" cy="2746621"/>
          </a:xfrm>
          <a:custGeom>
            <a:avLst/>
            <a:gdLst>
              <a:gd name="connsiteX0" fmla="*/ 2616327 w 2616326"/>
              <a:gd name="connsiteY0" fmla="*/ 634841 h 2618803"/>
              <a:gd name="connsiteX1" fmla="*/ 2616327 w 2616326"/>
              <a:gd name="connsiteY1" fmla="*/ 0 h 2618803"/>
              <a:gd name="connsiteX2" fmla="*/ 0 w 2616326"/>
              <a:gd name="connsiteY2" fmla="*/ 0 h 2618803"/>
              <a:gd name="connsiteX3" fmla="*/ 0 w 2616326"/>
              <a:gd name="connsiteY3" fmla="*/ 2618804 h 2618803"/>
              <a:gd name="connsiteX4" fmla="*/ 634270 w 2616326"/>
              <a:gd name="connsiteY4" fmla="*/ 2618804 h 2618803"/>
              <a:gd name="connsiteX5" fmla="*/ 2616327 w 2616326"/>
              <a:gd name="connsiteY5" fmla="*/ 634841 h 2618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16326" h="2618803">
                <a:moveTo>
                  <a:pt x="2616327" y="634841"/>
                </a:moveTo>
                <a:lnTo>
                  <a:pt x="2616327" y="0"/>
                </a:lnTo>
                <a:lnTo>
                  <a:pt x="0" y="0"/>
                </a:lnTo>
                <a:lnTo>
                  <a:pt x="0" y="2618804"/>
                </a:lnTo>
                <a:lnTo>
                  <a:pt x="634270" y="2618804"/>
                </a:lnTo>
                <a:cubicBezTo>
                  <a:pt x="634270" y="1523143"/>
                  <a:pt x="1521619" y="634841"/>
                  <a:pt x="2616327" y="634841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134560A6-F846-AD46-1B02-92DF65B1F1F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74" r="1874" b="-2"/>
          <a:stretch/>
        </p:blipFill>
        <p:spPr>
          <a:xfrm>
            <a:off x="267983" y="914399"/>
            <a:ext cx="5072883" cy="5072883"/>
          </a:xfrm>
          <a:prstGeom prst="rect">
            <a:avLst/>
          </a:prstGeom>
        </p:spPr>
      </p:pic>
      <p:sp>
        <p:nvSpPr>
          <p:cNvPr id="6237" name="Graphic 14">
            <a:extLst>
              <a:ext uri="{FF2B5EF4-FFF2-40B4-BE49-F238E27FC236}">
                <a16:creationId xmlns:a16="http://schemas.microsoft.com/office/drawing/2014/main" id="{2929DB54-1BF0-4191-88B1-ADEBA6E9A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5860" y="3425580"/>
            <a:ext cx="2743200" cy="2746621"/>
          </a:xfrm>
          <a:custGeom>
            <a:avLst/>
            <a:gdLst>
              <a:gd name="connsiteX0" fmla="*/ 2616327 w 2616326"/>
              <a:gd name="connsiteY0" fmla="*/ 634841 h 2618803"/>
              <a:gd name="connsiteX1" fmla="*/ 2616327 w 2616326"/>
              <a:gd name="connsiteY1" fmla="*/ 0 h 2618803"/>
              <a:gd name="connsiteX2" fmla="*/ 0 w 2616326"/>
              <a:gd name="connsiteY2" fmla="*/ 0 h 2618803"/>
              <a:gd name="connsiteX3" fmla="*/ 0 w 2616326"/>
              <a:gd name="connsiteY3" fmla="*/ 2618804 h 2618803"/>
              <a:gd name="connsiteX4" fmla="*/ 634270 w 2616326"/>
              <a:gd name="connsiteY4" fmla="*/ 2618804 h 2618803"/>
              <a:gd name="connsiteX5" fmla="*/ 2616327 w 2616326"/>
              <a:gd name="connsiteY5" fmla="*/ 634841 h 2618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16326" h="2618803">
                <a:moveTo>
                  <a:pt x="2616327" y="634841"/>
                </a:moveTo>
                <a:lnTo>
                  <a:pt x="2616327" y="0"/>
                </a:lnTo>
                <a:lnTo>
                  <a:pt x="0" y="0"/>
                </a:lnTo>
                <a:lnTo>
                  <a:pt x="0" y="2618804"/>
                </a:lnTo>
                <a:lnTo>
                  <a:pt x="634270" y="2618804"/>
                </a:lnTo>
                <a:cubicBezTo>
                  <a:pt x="634270" y="1523143"/>
                  <a:pt x="1521619" y="634841"/>
                  <a:pt x="2616327" y="634841"/>
                </a:cubicBezTo>
                <a:close/>
              </a:path>
            </a:pathLst>
          </a:custGeom>
          <a:solidFill>
            <a:schemeClr val="bg1">
              <a:alpha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238" name="Graphic 14">
            <a:extLst>
              <a:ext uri="{FF2B5EF4-FFF2-40B4-BE49-F238E27FC236}">
                <a16:creationId xmlns:a16="http://schemas.microsoft.com/office/drawing/2014/main" id="{2CF7CF5F-D747-47B3-80B1-8392750446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 flipV="1">
            <a:off x="15860" y="685799"/>
            <a:ext cx="2743200" cy="2746621"/>
          </a:xfrm>
          <a:custGeom>
            <a:avLst/>
            <a:gdLst>
              <a:gd name="connsiteX0" fmla="*/ 2616327 w 2616326"/>
              <a:gd name="connsiteY0" fmla="*/ 634841 h 2618803"/>
              <a:gd name="connsiteX1" fmla="*/ 2616327 w 2616326"/>
              <a:gd name="connsiteY1" fmla="*/ 0 h 2618803"/>
              <a:gd name="connsiteX2" fmla="*/ 0 w 2616326"/>
              <a:gd name="connsiteY2" fmla="*/ 0 h 2618803"/>
              <a:gd name="connsiteX3" fmla="*/ 0 w 2616326"/>
              <a:gd name="connsiteY3" fmla="*/ 2618804 h 2618803"/>
              <a:gd name="connsiteX4" fmla="*/ 634270 w 2616326"/>
              <a:gd name="connsiteY4" fmla="*/ 2618804 h 2618803"/>
              <a:gd name="connsiteX5" fmla="*/ 2616327 w 2616326"/>
              <a:gd name="connsiteY5" fmla="*/ 634841 h 2618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16326" h="2618803">
                <a:moveTo>
                  <a:pt x="2616327" y="634841"/>
                </a:moveTo>
                <a:lnTo>
                  <a:pt x="2616327" y="0"/>
                </a:lnTo>
                <a:lnTo>
                  <a:pt x="0" y="0"/>
                </a:lnTo>
                <a:lnTo>
                  <a:pt x="0" y="2618804"/>
                </a:lnTo>
                <a:lnTo>
                  <a:pt x="634270" y="2618804"/>
                </a:lnTo>
                <a:cubicBezTo>
                  <a:pt x="634270" y="1523143"/>
                  <a:pt x="1521619" y="634841"/>
                  <a:pt x="2616327" y="634841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239" name="Rectangle 6183">
            <a:extLst>
              <a:ext uri="{FF2B5EF4-FFF2-40B4-BE49-F238E27FC236}">
                <a16:creationId xmlns:a16="http://schemas.microsoft.com/office/drawing/2014/main" id="{6EBCA50A-5298-4A7E-A04A-6668F03E16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85797"/>
            <a:ext cx="118872" cy="15504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40" name="Graphic 14">
            <a:extLst>
              <a:ext uri="{FF2B5EF4-FFF2-40B4-BE49-F238E27FC236}">
                <a16:creationId xmlns:a16="http://schemas.microsoft.com/office/drawing/2014/main" id="{6E28FA02-41B9-466D-B728-320B55FB09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2776684" y="3425580"/>
            <a:ext cx="2743200" cy="2746621"/>
          </a:xfrm>
          <a:custGeom>
            <a:avLst/>
            <a:gdLst>
              <a:gd name="connsiteX0" fmla="*/ 2616327 w 2616326"/>
              <a:gd name="connsiteY0" fmla="*/ 634841 h 2618803"/>
              <a:gd name="connsiteX1" fmla="*/ 2616327 w 2616326"/>
              <a:gd name="connsiteY1" fmla="*/ 0 h 2618803"/>
              <a:gd name="connsiteX2" fmla="*/ 0 w 2616326"/>
              <a:gd name="connsiteY2" fmla="*/ 0 h 2618803"/>
              <a:gd name="connsiteX3" fmla="*/ 0 w 2616326"/>
              <a:gd name="connsiteY3" fmla="*/ 2618804 h 2618803"/>
              <a:gd name="connsiteX4" fmla="*/ 634270 w 2616326"/>
              <a:gd name="connsiteY4" fmla="*/ 2618804 h 2618803"/>
              <a:gd name="connsiteX5" fmla="*/ 2616327 w 2616326"/>
              <a:gd name="connsiteY5" fmla="*/ 634841 h 2618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16326" h="2618803">
                <a:moveTo>
                  <a:pt x="2616327" y="634841"/>
                </a:moveTo>
                <a:lnTo>
                  <a:pt x="2616327" y="0"/>
                </a:lnTo>
                <a:lnTo>
                  <a:pt x="0" y="0"/>
                </a:lnTo>
                <a:lnTo>
                  <a:pt x="0" y="2618804"/>
                </a:lnTo>
                <a:lnTo>
                  <a:pt x="634270" y="2618804"/>
                </a:lnTo>
                <a:cubicBezTo>
                  <a:pt x="634270" y="1523143"/>
                  <a:pt x="1521619" y="634841"/>
                  <a:pt x="2616327" y="634841"/>
                </a:cubicBezTo>
                <a:close/>
              </a:path>
            </a:pathLst>
          </a:custGeom>
          <a:solidFill>
            <a:schemeClr val="accent2">
              <a:alpha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241" name="Graphic 14">
            <a:extLst>
              <a:ext uri="{FF2B5EF4-FFF2-40B4-BE49-F238E27FC236}">
                <a16:creationId xmlns:a16="http://schemas.microsoft.com/office/drawing/2014/main" id="{CE1108CD-786E-4304-9504-9C5AD64829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2770708" y="685799"/>
            <a:ext cx="2743200" cy="2746621"/>
          </a:xfrm>
          <a:custGeom>
            <a:avLst/>
            <a:gdLst>
              <a:gd name="connsiteX0" fmla="*/ 2616327 w 2616326"/>
              <a:gd name="connsiteY0" fmla="*/ 634841 h 2618803"/>
              <a:gd name="connsiteX1" fmla="*/ 2616327 w 2616326"/>
              <a:gd name="connsiteY1" fmla="*/ 0 h 2618803"/>
              <a:gd name="connsiteX2" fmla="*/ 0 w 2616326"/>
              <a:gd name="connsiteY2" fmla="*/ 0 h 2618803"/>
              <a:gd name="connsiteX3" fmla="*/ 0 w 2616326"/>
              <a:gd name="connsiteY3" fmla="*/ 2618804 h 2618803"/>
              <a:gd name="connsiteX4" fmla="*/ 634270 w 2616326"/>
              <a:gd name="connsiteY4" fmla="*/ 2618804 h 2618803"/>
              <a:gd name="connsiteX5" fmla="*/ 2616327 w 2616326"/>
              <a:gd name="connsiteY5" fmla="*/ 634841 h 2618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16326" h="2618803">
                <a:moveTo>
                  <a:pt x="2616327" y="634841"/>
                </a:moveTo>
                <a:lnTo>
                  <a:pt x="2616327" y="0"/>
                </a:lnTo>
                <a:lnTo>
                  <a:pt x="0" y="0"/>
                </a:lnTo>
                <a:lnTo>
                  <a:pt x="0" y="2618804"/>
                </a:lnTo>
                <a:lnTo>
                  <a:pt x="634270" y="2618804"/>
                </a:lnTo>
                <a:cubicBezTo>
                  <a:pt x="634270" y="1523143"/>
                  <a:pt x="1521619" y="634841"/>
                  <a:pt x="2616327" y="634841"/>
                </a:cubicBezTo>
                <a:close/>
              </a:path>
            </a:pathLst>
          </a:custGeom>
          <a:solidFill>
            <a:schemeClr val="bg1">
              <a:alpha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242" name="Rectangle 6189">
            <a:extLst>
              <a:ext uri="{FF2B5EF4-FFF2-40B4-BE49-F238E27FC236}">
                <a16:creationId xmlns:a16="http://schemas.microsoft.com/office/drawing/2014/main" id="{07BBE06B-52A9-428B-BA9D-8838EE1BFC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73128" y="6172201"/>
            <a:ext cx="118872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Land van Cuijk Portaal">
            <a:extLst>
              <a:ext uri="{FF2B5EF4-FFF2-40B4-BE49-F238E27FC236}">
                <a16:creationId xmlns:a16="http://schemas.microsoft.com/office/drawing/2014/main" id="{B5327657-4825-5194-CBA0-2FC3BFEAAB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8148" y="6071424"/>
            <a:ext cx="1349777" cy="716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1671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4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1" name="Rectangle 80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9C613F-63F7-5969-3D43-8B84DA091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en-US" sz="5400"/>
              <a:t>Probleemschets</a:t>
            </a:r>
            <a:endParaRPr lang="en-US" sz="5400">
              <a:ea typeface="Calibri Light"/>
              <a:cs typeface="Calibri Light"/>
            </a:endParaRPr>
          </a:p>
        </p:txBody>
      </p:sp>
      <p:sp>
        <p:nvSpPr>
          <p:cNvPr id="83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7224" descr="Afbeelding met tekst, vectorafbeeldingen&#10;&#10;Automatisch gegenereerde beschrijving">
            <a:extLst>
              <a:ext uri="{FF2B5EF4-FFF2-40B4-BE49-F238E27FC236}">
                <a16:creationId xmlns:a16="http://schemas.microsoft.com/office/drawing/2014/main" id="{29B9E799-C65A-7FE4-15DD-E9628ADBEA8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885" r="13315" b="-2"/>
          <a:stretch/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  <p:graphicFrame>
        <p:nvGraphicFramePr>
          <p:cNvPr id="5" name="Tijdelijke aanduiding voor inhoud 4">
            <a:extLst>
              <a:ext uri="{FF2B5EF4-FFF2-40B4-BE49-F238E27FC236}">
                <a16:creationId xmlns:a16="http://schemas.microsoft.com/office/drawing/2014/main" id="{219DC6BE-BFEB-EDCF-D952-214C46A488C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5791386"/>
              </p:ext>
            </p:extLst>
          </p:nvPr>
        </p:nvGraphicFramePr>
        <p:xfrm>
          <a:off x="572493" y="2071316"/>
          <a:ext cx="6713552" cy="41191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4" name="Picture 4" descr="Land van Cuijk Portaal">
            <a:extLst>
              <a:ext uri="{FF2B5EF4-FFF2-40B4-BE49-F238E27FC236}">
                <a16:creationId xmlns:a16="http://schemas.microsoft.com/office/drawing/2014/main" id="{B0A7B5D7-CB55-4F67-6D98-EA80FDECC2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8148" y="6071424"/>
            <a:ext cx="1349777" cy="716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8330643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76ed3c7-fe10-4d8c-92b5-25db7fcec2aa">
      <Terms xmlns="http://schemas.microsoft.com/office/infopath/2007/PartnerControls"/>
    </lcf76f155ced4ddcb4097134ff3c332f>
    <TaxCatchAll xmlns="c1bd63ed-339e-4bcf-a52a-ab06b3717a4a" xsi:nil="true"/>
    <SharedWithUsers xmlns="c1bd63ed-339e-4bcf-a52a-ab06b3717a4a">
      <UserInfo>
        <DisplayName>Suzanne Voorn</DisplayName>
        <AccountId>278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7C0548A3B612446B521D82041BFC49C" ma:contentTypeVersion="15" ma:contentTypeDescription="Create a new document." ma:contentTypeScope="" ma:versionID="de1e7d24875ee64780f9b2aa7c0ef812">
  <xsd:schema xmlns:xsd="http://www.w3.org/2001/XMLSchema" xmlns:xs="http://www.w3.org/2001/XMLSchema" xmlns:p="http://schemas.microsoft.com/office/2006/metadata/properties" xmlns:ns2="776ed3c7-fe10-4d8c-92b5-25db7fcec2aa" xmlns:ns3="c1bd63ed-339e-4bcf-a52a-ab06b3717a4a" targetNamespace="http://schemas.microsoft.com/office/2006/metadata/properties" ma:root="true" ma:fieldsID="6dbc9a91f82c998a197a0ff5cc591d3f" ns2:_="" ns3:_="">
    <xsd:import namespace="776ed3c7-fe10-4d8c-92b5-25db7fcec2aa"/>
    <xsd:import namespace="c1bd63ed-339e-4bcf-a52a-ab06b3717a4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6ed3c7-fe10-4d8c-92b5-25db7fcec2a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21643ac2-8605-4195-af9c-8b1da358557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bd63ed-339e-4bcf-a52a-ab06b3717a4a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4f650f98-eb9f-45eb-8738-8ce94ad8b913}" ma:internalName="TaxCatchAll" ma:showField="CatchAllData" ma:web="c1bd63ed-339e-4bcf-a52a-ab06b3717a4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46A9C00-1CFD-4CCB-9847-858EF2BBF01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53E6C3E-763F-46B2-BD7D-AF1D6EA6DB27}">
  <ds:schemaRefs>
    <ds:schemaRef ds:uri="776ed3c7-fe10-4d8c-92b5-25db7fcec2aa"/>
    <ds:schemaRef ds:uri="c1bd63ed-339e-4bcf-a52a-ab06b3717a4a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52536465-94CB-4BE5-84AE-CF34D2000292}">
  <ds:schemaRefs>
    <ds:schemaRef ds:uri="776ed3c7-fe10-4d8c-92b5-25db7fcec2aa"/>
    <ds:schemaRef ds:uri="c1bd63ed-339e-4bcf-a52a-ab06b3717a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Breedbeeld</PresentationFormat>
  <Slides>17</Slides>
  <Notes>4</Notes>
  <HiddenSlides>0</HiddenSlides>
  <ScaleCrop>false</ScaleCrop>
  <HeadingPairs>
    <vt:vector size="4" baseType="variant">
      <vt:variant>
        <vt:lpstr>Thema</vt:lpstr>
      </vt:variant>
      <vt:variant>
        <vt:i4>2</vt:i4>
      </vt:variant>
      <vt:variant>
        <vt:lpstr>Diatitels</vt:lpstr>
      </vt:variant>
      <vt:variant>
        <vt:i4>17</vt:i4>
      </vt:variant>
    </vt:vector>
  </HeadingPairs>
  <TitlesOfParts>
    <vt:vector size="19" baseType="lpstr">
      <vt:lpstr>Kantoorthema</vt:lpstr>
      <vt:lpstr>Atlas</vt:lpstr>
      <vt:lpstr>Van Data naar Impact</vt:lpstr>
      <vt:lpstr>Inhoud</vt:lpstr>
      <vt:lpstr>Introductie</vt:lpstr>
      <vt:lpstr>Datagedreven Land van Cuijk</vt:lpstr>
      <vt:lpstr>Mentimeter</vt:lpstr>
      <vt:lpstr>Waarom een business case?</vt:lpstr>
      <vt:lpstr>Randvoorwaarden</vt:lpstr>
      <vt:lpstr>Mentimeter</vt:lpstr>
      <vt:lpstr>Probleemschets</vt:lpstr>
      <vt:lpstr>Psychisch kwetsbaren</vt:lpstr>
      <vt:lpstr>Nationaal Isolatieprogramma</vt:lpstr>
      <vt:lpstr>Werkwijze</vt:lpstr>
      <vt:lpstr>Mentimeter</vt:lpstr>
      <vt:lpstr>Resultaten Sociaal Domein</vt:lpstr>
      <vt:lpstr>Resultaten Nationaal Isolatieprogramma</vt:lpstr>
      <vt:lpstr>Reacties van de eindgebruikers</vt:lpstr>
      <vt:lpstr>En ga jij morgen aan de slag met de business case?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Data-Driven Municipality</dc:title>
  <dc:creator>Edwin van Dongen</dc:creator>
  <cp:revision>118</cp:revision>
  <dcterms:created xsi:type="dcterms:W3CDTF">2023-06-05T09:01:30Z</dcterms:created>
  <dcterms:modified xsi:type="dcterms:W3CDTF">2023-06-06T20:21:28Z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0x01010077C0548A3B612446B521D82041BFC49C</vt:lpwstr>
  </property>
  <property fmtid="{D5CDD505-2E9C-101B-9397-08002B2CF9AE}" pid="3" name="MediaServiceImageTags">
    <vt:lpwstr/>
  </property>
</Properties>
</file>